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8" r:id="rId3"/>
    <p:sldId id="296" r:id="rId4"/>
    <p:sldId id="277" r:id="rId5"/>
    <p:sldId id="297" r:id="rId6"/>
    <p:sldId id="283" r:id="rId7"/>
    <p:sldId id="278" r:id="rId8"/>
    <p:sldId id="381" r:id="rId9"/>
    <p:sldId id="382" r:id="rId10"/>
    <p:sldId id="383" r:id="rId11"/>
    <p:sldId id="384" r:id="rId12"/>
    <p:sldId id="299" r:id="rId13"/>
    <p:sldId id="300" r:id="rId14"/>
    <p:sldId id="286" r:id="rId15"/>
    <p:sldId id="284" r:id="rId16"/>
    <p:sldId id="285" r:id="rId17"/>
    <p:sldId id="290" r:id="rId18"/>
    <p:sldId id="289" r:id="rId19"/>
    <p:sldId id="291" r:id="rId20"/>
    <p:sldId id="293" r:id="rId21"/>
    <p:sldId id="301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2AFDE"/>
    <a:srgbClr val="99D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9C9F3D-53E6-44D1-8F51-7C568ABAE599}" v="64" dt="2021-11-26T11:51:24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848" autoAdjust="0"/>
  </p:normalViewPr>
  <p:slideViewPr>
    <p:cSldViewPr snapToGrid="0">
      <p:cViewPr>
        <p:scale>
          <a:sx n="66" d="100"/>
          <a:sy n="66" d="100"/>
        </p:scale>
        <p:origin x="185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Kuffner dos Anjos" userId="3925196f-71a7-46bf-baee-ed570243f2ce" providerId="ADAL" clId="{62DAFA0D-5A87-4DCD-8586-46DC5ECDC8E4}"/>
    <pc:docChg chg="delSld modSld">
      <pc:chgData name="Rafael Kuffner dos Anjos" userId="3925196f-71a7-46bf-baee-ed570243f2ce" providerId="ADAL" clId="{62DAFA0D-5A87-4DCD-8586-46DC5ECDC8E4}" dt="2021-09-14T12:12:24.826" v="10" actId="20577"/>
      <pc:docMkLst>
        <pc:docMk/>
      </pc:docMkLst>
      <pc:sldChg chg="modSp mod">
        <pc:chgData name="Rafael Kuffner dos Anjos" userId="3925196f-71a7-46bf-baee-ed570243f2ce" providerId="ADAL" clId="{62DAFA0D-5A87-4DCD-8586-46DC5ECDC8E4}" dt="2021-09-14T12:12:24.826" v="10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62DAFA0D-5A87-4DCD-8586-46DC5ECDC8E4}" dt="2021-09-14T12:12:24.826" v="10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73643261" sldId="25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18510689" sldId="25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626564959" sldId="25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1741759209" sldId="260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693817968" sldId="261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992679370" sldId="262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42091567" sldId="263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4007352231" sldId="264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01494299" sldId="265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528289736" sldId="266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732190984" sldId="267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343880058" sldId="268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2728283146" sldId="269"/>
        </pc:sldMkLst>
      </pc:sldChg>
      <pc:sldChg chg="del">
        <pc:chgData name="Rafael Kuffner dos Anjos" userId="3925196f-71a7-46bf-baee-ed570243f2ce" providerId="ADAL" clId="{62DAFA0D-5A87-4DCD-8586-46DC5ECDC8E4}" dt="2021-09-14T12:12:17.318" v="0" actId="47"/>
        <pc:sldMkLst>
          <pc:docMk/>
          <pc:sldMk cId="372906909" sldId="270"/>
        </pc:sldMkLst>
      </pc:sldChg>
    </pc:docChg>
  </pc:docChgLst>
  <pc:docChgLst>
    <pc:chgData name="Rafael Kuffner dos Anjos" userId="3925196f-71a7-46bf-baee-ed570243f2ce" providerId="ADAL" clId="{53062A82-23AF-4EB8-ABAB-FDE75936E6DD}"/>
    <pc:docChg chg="undo custSel addSld delSld modSld sldOrd modMainMaster">
      <pc:chgData name="Rafael Kuffner dos Anjos" userId="3925196f-71a7-46bf-baee-ed570243f2ce" providerId="ADAL" clId="{53062A82-23AF-4EB8-ABAB-FDE75936E6DD}" dt="2021-09-14T12:11:25.118" v="1267" actId="20577"/>
      <pc:docMkLst>
        <pc:docMk/>
      </pc:docMkLst>
      <pc:sldChg chg="addSp delSp modSp mod modAnim">
        <pc:chgData name="Rafael Kuffner dos Anjos" userId="3925196f-71a7-46bf-baee-ed570243f2ce" providerId="ADAL" clId="{53062A82-23AF-4EB8-ABAB-FDE75936E6DD}" dt="2021-09-14T10:30:05.568" v="267"/>
        <pc:sldMkLst>
          <pc:docMk/>
          <pc:sldMk cId="773643261" sldId="257"/>
        </pc:sldMkLst>
        <pc:spChg chg="add mod">
          <ac:chgData name="Rafael Kuffner dos Anjos" userId="3925196f-71a7-46bf-baee-ed570243f2ce" providerId="ADAL" clId="{53062A82-23AF-4EB8-ABAB-FDE75936E6DD}" dt="2021-09-14T10:29:33.393" v="260" actId="1076"/>
          <ac:spMkLst>
            <pc:docMk/>
            <pc:sldMk cId="773643261" sldId="257"/>
            <ac:spMk id="82" creationId="{3CB1D931-EE7E-414C-8FFB-D27DAE8BA80D}"/>
          </ac:spMkLst>
        </pc:spChg>
        <pc:spChg chg="add mod">
          <ac:chgData name="Rafael Kuffner dos Anjos" userId="3925196f-71a7-46bf-baee-ed570243f2ce" providerId="ADAL" clId="{53062A82-23AF-4EB8-ABAB-FDE75936E6DD}" dt="2021-09-14T10:29:35.623" v="261" actId="1076"/>
          <ac:spMkLst>
            <pc:docMk/>
            <pc:sldMk cId="773643261" sldId="257"/>
            <ac:spMk id="83" creationId="{E5F3A411-4FF0-450F-8AD7-C2D1054B10D8}"/>
          </ac:spMkLst>
        </pc:spChg>
        <pc:spChg chg="add mod">
          <ac:chgData name="Rafael Kuffner dos Anjos" userId="3925196f-71a7-46bf-baee-ed570243f2ce" providerId="ADAL" clId="{53062A82-23AF-4EB8-ABAB-FDE75936E6DD}" dt="2021-09-14T10:20:46.249" v="101" actId="2711"/>
          <ac:spMkLst>
            <pc:docMk/>
            <pc:sldMk cId="773643261" sldId="257"/>
            <ac:spMk id="84" creationId="{2FE38C6A-BC03-4E9E-BCE6-5ECCF0C47928}"/>
          </ac:spMkLst>
        </pc:spChg>
        <pc:spChg chg="add mod">
          <ac:chgData name="Rafael Kuffner dos Anjos" userId="3925196f-71a7-46bf-baee-ed570243f2ce" providerId="ADAL" clId="{53062A82-23AF-4EB8-ABAB-FDE75936E6DD}" dt="2021-09-14T10:18:24.774" v="43" actId="1076"/>
          <ac:spMkLst>
            <pc:docMk/>
            <pc:sldMk cId="773643261" sldId="257"/>
            <ac:spMk id="86" creationId="{E59254E6-2626-4B87-891D-CD8A3FA1D378}"/>
          </ac:spMkLst>
        </pc:spChg>
        <pc:spChg chg="add del mod">
          <ac:chgData name="Rafael Kuffner dos Anjos" userId="3925196f-71a7-46bf-baee-ed570243f2ce" providerId="ADAL" clId="{53062A82-23AF-4EB8-ABAB-FDE75936E6DD}" dt="2021-09-14T10:20:34.423" v="100" actId="1076"/>
          <ac:spMkLst>
            <pc:docMk/>
            <pc:sldMk cId="773643261" sldId="257"/>
            <ac:spMk id="94" creationId="{10E5F155-1D0E-47E5-A147-C4187BB4AAD7}"/>
          </ac:spMkLst>
        </pc:spChg>
        <pc:grpChg chg="add mod">
          <ac:chgData name="Rafael Kuffner dos Anjos" userId="3925196f-71a7-46bf-baee-ed570243f2ce" providerId="ADAL" clId="{53062A82-23AF-4EB8-ABAB-FDE75936E6DD}" dt="2021-09-14T10:17:44.834" v="22" actId="164"/>
          <ac:grpSpMkLst>
            <pc:docMk/>
            <pc:sldMk cId="773643261" sldId="257"/>
            <ac:grpSpMk id="85" creationId="{25F483A5-B8E3-4412-A82C-02AF84736D4C}"/>
          </ac:grpSpMkLst>
        </pc:grp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6" creationId="{C64E5580-2010-4DCD-A6F7-E70F15F322E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7" creationId="{AAABE8BA-2571-4D94-8419-BB2E16F7389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8" creationId="{F6FBFDC1-0E54-496B-88F5-7CE09C2EE69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29" creationId="{70178705-0EEA-45F9-80C8-8775B6D3E2C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0" creationId="{9B757DC0-53E5-41A5-BC3D-B03908F7EC5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1" creationId="{8B200FD3-5836-4AF0-9073-1418BDC007B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32" creationId="{2DB7EF0B-B840-4A1C-B226-26C27451FBB1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7" creationId="{0E284F2D-E305-47F1-8517-589D9375AA1C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8" creationId="{AA45912D-4B42-4F3E-B8C3-820EF9C19014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49" creationId="{0E1451F3-BF14-43F9-8B54-0FF0AF6A839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0" creationId="{1ADDFACB-4B2E-47E5-B973-AD7EFEFE0952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1" creationId="{DA4F14AF-D103-46D1-A961-66B8C4B0E6F6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2" creationId="{4D9E1C05-3A30-4912-900E-41FAB449F5E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3" creationId="{5E85C7EE-2057-4CC0-811E-6E9EB622824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4" creationId="{8BEE5712-4B99-4000-B42E-50D6A642FE13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5" creationId="{76F16B3E-6FED-4E5B-85A6-9647C3C851FA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6" creationId="{33350CCA-4793-41B8-8717-B99FA7255A78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7" creationId="{3151E76B-8C1A-48B6-B542-419D2EDDBE60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8" creationId="{C7D55387-5404-4E72-8482-4F8ABD73EF4F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59" creationId="{C40A651B-4845-4722-ACBD-E0DBA2EF617D}"/>
          </ac:cxnSpMkLst>
        </pc:cxnChg>
        <pc:cxnChg chg="mod">
          <ac:chgData name="Rafael Kuffner dos Anjos" userId="3925196f-71a7-46bf-baee-ed570243f2ce" providerId="ADAL" clId="{53062A82-23AF-4EB8-ABAB-FDE75936E6DD}" dt="2021-09-14T10:17:44.834" v="22" actId="164"/>
          <ac:cxnSpMkLst>
            <pc:docMk/>
            <pc:sldMk cId="773643261" sldId="257"/>
            <ac:cxnSpMk id="60" creationId="{7F4F8606-209E-4D95-8A1C-C1245D55B6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7" creationId="{059F5A64-4E2A-4F33-8865-C4E09BC4445B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8" creationId="{B0639650-BEF4-4A11-875F-9330A9A711FC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89" creationId="{D460A758-EF15-4217-B437-5F884543E5BF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0" creationId="{B2804FBA-20F6-417C-907A-163DC1B9A238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1" creationId="{C0BF617C-AD10-45AD-9010-16813BBE20A1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2" creationId="{8DC9A1BB-A975-4386-9370-C8028576A90D}"/>
          </ac:cxnSpMkLst>
        </pc:cxnChg>
        <pc:cxnChg chg="add del mod">
          <ac:chgData name="Rafael Kuffner dos Anjos" userId="3925196f-71a7-46bf-baee-ed570243f2ce" providerId="ADAL" clId="{53062A82-23AF-4EB8-ABAB-FDE75936E6DD}" dt="2021-09-14T10:18:05.056" v="31"/>
          <ac:cxnSpMkLst>
            <pc:docMk/>
            <pc:sldMk cId="773643261" sldId="257"/>
            <ac:cxnSpMk id="93" creationId="{B38882C3-2F51-4A7E-95BD-7444C67845AC}"/>
          </ac:cxnSpMkLst>
        </pc:cxnChg>
      </pc:sldChg>
      <pc:sldChg chg="addSp delSp modSp new mod setBg addAnim delAnim modAnim setClrOvrMap">
        <pc:chgData name="Rafael Kuffner dos Anjos" userId="3925196f-71a7-46bf-baee-ed570243f2ce" providerId="ADAL" clId="{53062A82-23AF-4EB8-ABAB-FDE75936E6DD}" dt="2021-09-14T10:26:35.906" v="186" actId="404"/>
        <pc:sldMkLst>
          <pc:docMk/>
          <pc:sldMk cId="2618510689" sldId="258"/>
        </pc:sldMkLst>
        <pc:spChg chg="mod ord">
          <ac:chgData name="Rafael Kuffner dos Anjos" userId="3925196f-71a7-46bf-baee-ed570243f2ce" providerId="ADAL" clId="{53062A82-23AF-4EB8-ABAB-FDE75936E6DD}" dt="2021-09-14T10:26:35.906" v="186" actId="404"/>
          <ac:spMkLst>
            <pc:docMk/>
            <pc:sldMk cId="2618510689" sldId="258"/>
            <ac:spMk id="2" creationId="{952D2196-F64B-4F89-920C-C58AD35C99E4}"/>
          </ac:spMkLst>
        </pc:spChg>
        <pc:spChg chg="del">
          <ac:chgData name="Rafael Kuffner dos Anjos" userId="3925196f-71a7-46bf-baee-ed570243f2ce" providerId="ADAL" clId="{53062A82-23AF-4EB8-ABAB-FDE75936E6DD}" dt="2021-09-14T10:22:28.217" v="116" actId="478"/>
          <ac:spMkLst>
            <pc:docMk/>
            <pc:sldMk cId="2618510689" sldId="258"/>
            <ac:spMk id="3" creationId="{BE8E3226-26C7-4939-80A7-0126537D2856}"/>
          </ac:spMkLst>
        </pc:spChg>
        <pc:spChg chg="add mod">
          <ac:chgData name="Rafael Kuffner dos Anjos" userId="3925196f-71a7-46bf-baee-ed570243f2ce" providerId="ADAL" clId="{53062A82-23AF-4EB8-ABAB-FDE75936E6DD}" dt="2021-09-14T10:26:03.594" v="167" actId="1076"/>
          <ac:spMkLst>
            <pc:docMk/>
            <pc:sldMk cId="2618510689" sldId="258"/>
            <ac:spMk id="4" creationId="{20E23DED-DA40-4827-94D1-606A44E4270F}"/>
          </ac:spMkLst>
        </pc:spChg>
        <pc:spChg chg="add del mod">
          <ac:chgData name="Rafael Kuffner dos Anjos" userId="3925196f-71a7-46bf-baee-ed570243f2ce" providerId="ADAL" clId="{53062A82-23AF-4EB8-ABAB-FDE75936E6DD}" dt="2021-09-14T10:25:28.147" v="146"/>
          <ac:spMkLst>
            <pc:docMk/>
            <pc:sldMk cId="2618510689" sldId="258"/>
            <ac:spMk id="21" creationId="{D40F2004-44CF-4F78-9430-DCAC133F5355}"/>
          </ac:spMkLst>
        </pc:spChg>
        <pc:spChg chg="add mod">
          <ac:chgData name="Rafael Kuffner dos Anjos" userId="3925196f-71a7-46bf-baee-ed570243f2ce" providerId="ADAL" clId="{53062A82-23AF-4EB8-ABAB-FDE75936E6DD}" dt="2021-09-14T10:26:15.146" v="180" actId="1076"/>
          <ac:spMkLst>
            <pc:docMk/>
            <pc:sldMk cId="2618510689" sldId="258"/>
            <ac:spMk id="23" creationId="{60756E97-EEAD-4065-B7CD-F6C76E037A56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7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3:51.773" v="127" actId="26606"/>
          <ac:spMkLst>
            <pc:docMk/>
            <pc:sldMk cId="2618510689" sldId="258"/>
            <ac:spMk id="79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5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6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4:33.586" v="137" actId="26606"/>
          <ac:spMkLst>
            <pc:docMk/>
            <pc:sldMk cId="2618510689" sldId="258"/>
            <ac:spMk id="1037" creationId="{599C8C75-BFDF-44E7-A028-EEB5EDD58817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39" creationId="{6753252F-4873-4F63-801D-CC719279A7D5}"/>
          </ac:spMkLst>
        </pc:spChg>
        <pc:spChg chg="add del">
          <ac:chgData name="Rafael Kuffner dos Anjos" userId="3925196f-71a7-46bf-baee-ed570243f2ce" providerId="ADAL" clId="{53062A82-23AF-4EB8-ABAB-FDE75936E6DD}" dt="2021-09-14T10:24:36.464" v="139" actId="26606"/>
          <ac:spMkLst>
            <pc:docMk/>
            <pc:sldMk cId="2618510689" sldId="258"/>
            <ac:spMk id="1040" creationId="{047C8CCB-F95D-4249-92DD-651249D3535A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2" creationId="{B4D3D850-2041-4B7C-AED9-54DA385B14F7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3" creationId="{B497CCB5-5FC2-473C-AFCC-2430CEF1DF71}"/>
          </ac:spMkLst>
        </pc:spChg>
        <pc:spChg chg="add del">
          <ac:chgData name="Rafael Kuffner dos Anjos" userId="3925196f-71a7-46bf-baee-ed570243f2ce" providerId="ADAL" clId="{53062A82-23AF-4EB8-ABAB-FDE75936E6DD}" dt="2021-09-14T10:25:31.428" v="147" actId="26606"/>
          <ac:spMkLst>
            <pc:docMk/>
            <pc:sldMk cId="2618510689" sldId="258"/>
            <ac:spMk id="1044" creationId="{599C8C75-BFDF-44E7-A028-EEB5EDD58817}"/>
          </ac:spMkLst>
        </pc:spChg>
        <pc:picChg chg="add del mod">
          <ac:chgData name="Rafael Kuffner dos Anjos" userId="3925196f-71a7-46bf-baee-ed570243f2ce" providerId="ADAL" clId="{53062A82-23AF-4EB8-ABAB-FDE75936E6DD}" dt="2021-09-14T10:25:28.147" v="146"/>
          <ac:picMkLst>
            <pc:docMk/>
            <pc:sldMk cId="2618510689" sldId="258"/>
            <ac:picMk id="20" creationId="{33B56C8C-1ED7-4F8D-AA86-0AEF6FE77D9A}"/>
          </ac:picMkLst>
        </pc:picChg>
        <pc:picChg chg="add mod ord">
          <ac:chgData name="Rafael Kuffner dos Anjos" userId="3925196f-71a7-46bf-baee-ed570243f2ce" providerId="ADAL" clId="{53062A82-23AF-4EB8-ABAB-FDE75936E6DD}" dt="2021-09-14T10:25:44.274" v="149" actId="1076"/>
          <ac:picMkLst>
            <pc:docMk/>
            <pc:sldMk cId="2618510689" sldId="258"/>
            <ac:picMk id="1026" creationId="{88A0DF0F-6A30-4F3D-A2E6-C13941C0801B}"/>
          </ac:picMkLst>
        </pc:picChg>
        <pc:picChg chg="add del mod">
          <ac:chgData name="Rafael Kuffner dos Anjos" userId="3925196f-71a7-46bf-baee-ed570243f2ce" providerId="ADAL" clId="{53062A82-23AF-4EB8-ABAB-FDE75936E6DD}" dt="2021-09-14T10:23:24.264" v="121"/>
          <ac:picMkLst>
            <pc:docMk/>
            <pc:sldMk cId="2618510689" sldId="258"/>
            <ac:picMk id="1028" creationId="{005A9120-F2BC-429A-99A1-108ED9A67957}"/>
          </ac:picMkLst>
        </pc:picChg>
        <pc:picChg chg="add mod">
          <ac:chgData name="Rafael Kuffner dos Anjos" userId="3925196f-71a7-46bf-baee-ed570243f2ce" providerId="ADAL" clId="{53062A82-23AF-4EB8-ABAB-FDE75936E6DD}" dt="2021-09-14T10:25:48.291" v="150" actId="1076"/>
          <ac:picMkLst>
            <pc:docMk/>
            <pc:sldMk cId="2618510689" sldId="258"/>
            <ac:picMk id="1030" creationId="{6B217E83-8CC1-4F54-A75E-C6BD73CC8147}"/>
          </ac:picMkLst>
        </pc:pic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2" creationId="{EBAD6A72-88E8-42F7-88B9-CAF744536BE4}"/>
          </ac:cxnSpMkLst>
        </pc:cxnChg>
        <pc:cxnChg chg="add del">
          <ac:chgData name="Rafael Kuffner dos Anjos" userId="3925196f-71a7-46bf-baee-ed570243f2ce" providerId="ADAL" clId="{53062A82-23AF-4EB8-ABAB-FDE75936E6DD}" dt="2021-09-14T10:24:31.747" v="134" actId="26606"/>
          <ac:cxnSpMkLst>
            <pc:docMk/>
            <pc:sldMk cId="2618510689" sldId="258"/>
            <ac:cxnSpMk id="1033" creationId="{C800968E-0A99-46C4-A9B2-6A63AC66F4B0}"/>
          </ac:cxnSpMkLst>
        </pc:cxnChg>
      </pc:sldChg>
      <pc:sldChg chg="addSp delSp modSp new mod setBg setClrOvrMap">
        <pc:chgData name="Rafael Kuffner dos Anjos" userId="3925196f-71a7-46bf-baee-ed570243f2ce" providerId="ADAL" clId="{53062A82-23AF-4EB8-ABAB-FDE75936E6DD}" dt="2021-09-14T10:36:44.368" v="281" actId="207"/>
        <pc:sldMkLst>
          <pc:docMk/>
          <pc:sldMk cId="2626564959" sldId="259"/>
        </pc:sldMkLst>
        <pc:spChg chg="mod ord">
          <ac:chgData name="Rafael Kuffner dos Anjos" userId="3925196f-71a7-46bf-baee-ed570243f2ce" providerId="ADAL" clId="{53062A82-23AF-4EB8-ABAB-FDE75936E6DD}" dt="2021-09-14T10:36:24.188" v="278" actId="207"/>
          <ac:spMkLst>
            <pc:docMk/>
            <pc:sldMk cId="2626564959" sldId="259"/>
            <ac:spMk id="2" creationId="{505ED8C1-5A13-4867-A495-1C8690400DD5}"/>
          </ac:spMkLst>
        </pc:spChg>
        <pc:spChg chg="add del mod">
          <ac:chgData name="Rafael Kuffner dos Anjos" userId="3925196f-71a7-46bf-baee-ed570243f2ce" providerId="ADAL" clId="{53062A82-23AF-4EB8-ABAB-FDE75936E6DD}" dt="2021-09-14T10:34:52.118" v="274" actId="26606"/>
          <ac:spMkLst>
            <pc:docMk/>
            <pc:sldMk cId="2626564959" sldId="259"/>
            <ac:spMk id="3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7:52.411" v="247" actId="26606"/>
          <ac:spMkLst>
            <pc:docMk/>
            <pc:sldMk cId="2626564959" sldId="259"/>
            <ac:spMk id="9" creationId="{B819A166-7571-4003-A6B8-B62034C3ED30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0" creationId="{2B566528-1B12-4246-9431-5C2D7D081168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1" creationId="{E5F17139-31EE-46AC-B04F-DBBD852DD6CB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2" creationId="{0C541B88-1AE9-40C3-AFD5-967787C1979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4" creationId="{2E80C965-DB6D-4F81-9E9E-B027384D0BD6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5" creationId="{D3F51FEB-38FB-4F6C-9F7B-2F2AFAB65463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7" creationId="{89D16701-DA76-4F72-BB63-E2C3FFBDFE0F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18" creationId="{A580F890-B085-4E95-96AA-55AEBEC5CE6E}"/>
          </ac:spMkLst>
        </pc:spChg>
        <pc:spChg chg="add del">
          <ac:chgData name="Rafael Kuffner dos Anjos" userId="3925196f-71a7-46bf-baee-ed570243f2ce" providerId="ADAL" clId="{53062A82-23AF-4EB8-ABAB-FDE75936E6DD}" dt="2021-09-14T10:27:54.926" v="249" actId="26606"/>
          <ac:spMkLst>
            <pc:docMk/>
            <pc:sldMk cId="2626564959" sldId="259"/>
            <ac:spMk id="19" creationId="{1CC28BE1-9DC6-43FE-9582-39F091098D77}"/>
          </ac:spMkLst>
        </pc:spChg>
        <pc:spChg chg="add del">
          <ac:chgData name="Rafael Kuffner dos Anjos" userId="3925196f-71a7-46bf-baee-ed570243f2ce" providerId="ADAL" clId="{53062A82-23AF-4EB8-ABAB-FDE75936E6DD}" dt="2021-09-14T10:34:52.107" v="273" actId="26606"/>
          <ac:spMkLst>
            <pc:docMk/>
            <pc:sldMk cId="2626564959" sldId="259"/>
            <ac:spMk id="20" creationId="{1E547BA6-BAE0-43BB-A7CA-60F69CE252F0}"/>
          </ac:spMkLst>
        </pc:spChg>
        <pc:spChg chg="add del mod">
          <ac:chgData name="Rafael Kuffner dos Anjos" userId="3925196f-71a7-46bf-baee-ed570243f2ce" providerId="ADAL" clId="{53062A82-23AF-4EB8-ABAB-FDE75936E6DD}" dt="2021-09-14T10:29:24.839" v="259" actId="26606"/>
          <ac:spMkLst>
            <pc:docMk/>
            <pc:sldMk cId="2626564959" sldId="259"/>
            <ac:spMk id="37" creationId="{BB032CA5-B057-4B9A-8276-338AC4ADD92A}"/>
          </ac:spMkLst>
        </pc:spChg>
        <pc:spChg chg="add del">
          <ac:chgData name="Rafael Kuffner dos Anjos" userId="3925196f-71a7-46bf-baee-ed570243f2ce" providerId="ADAL" clId="{53062A82-23AF-4EB8-ABAB-FDE75936E6DD}" dt="2021-09-14T10:29:15.898" v="252" actId="26606"/>
          <ac:spMkLst>
            <pc:docMk/>
            <pc:sldMk cId="2626564959" sldId="259"/>
            <ac:spMk id="42" creationId="{86C7B4A1-154A-4DF0-AC46-F88D75A2E0FD}"/>
          </ac:spMkLst>
        </pc:spChg>
        <pc:spChg chg="add del">
          <ac:chgData name="Rafael Kuffner dos Anjos" userId="3925196f-71a7-46bf-baee-ed570243f2ce" providerId="ADAL" clId="{53062A82-23AF-4EB8-ABAB-FDE75936E6DD}" dt="2021-09-14T10:29:16.268" v="254" actId="26606"/>
          <ac:spMkLst>
            <pc:docMk/>
            <pc:sldMk cId="2626564959" sldId="259"/>
            <ac:spMk id="44" creationId="{2B1D4F77-A17C-43D7-B7FA-545148E4E93D}"/>
          </ac:spMkLst>
        </pc:spChg>
        <pc:spChg chg="add del">
          <ac:chgData name="Rafael Kuffner dos Anjos" userId="3925196f-71a7-46bf-baee-ed570243f2ce" providerId="ADAL" clId="{53062A82-23AF-4EB8-ABAB-FDE75936E6DD}" dt="2021-09-14T10:29:20.137" v="256" actId="26606"/>
          <ac:spMkLst>
            <pc:docMk/>
            <pc:sldMk cId="2626564959" sldId="259"/>
            <ac:spMk id="46" creationId="{3CD9DF72-87A3-404E-A828-84CBF11A8303}"/>
          </ac:spMkLst>
        </pc:spChg>
        <pc:spChg chg="add del">
          <ac:chgData name="Rafael Kuffner dos Anjos" userId="3925196f-71a7-46bf-baee-ed570243f2ce" providerId="ADAL" clId="{53062A82-23AF-4EB8-ABAB-FDE75936E6DD}" dt="2021-09-14T10:29:24.478" v="258" actId="26606"/>
          <ac:spMkLst>
            <pc:docMk/>
            <pc:sldMk cId="2626564959" sldId="259"/>
            <ac:spMk id="51" creationId="{2B566528-1B12-4246-9431-5C2D7D081168}"/>
          </ac:spMkLst>
        </pc:s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13" creationId="{7CF625D3-71A3-4F30-A096-8EF334E959D0}"/>
          </ac:grpSpMkLst>
        </pc:grpChg>
        <pc:grpChg chg="add del">
          <ac:chgData name="Rafael Kuffner dos Anjos" userId="3925196f-71a7-46bf-baee-ed570243f2ce" providerId="ADAL" clId="{53062A82-23AF-4EB8-ABAB-FDE75936E6DD}" dt="2021-09-14T10:27:54.926" v="249" actId="26606"/>
          <ac:grpSpMkLst>
            <pc:docMk/>
            <pc:sldMk cId="2626564959" sldId="259"/>
            <ac:grpSpMk id="21" creationId="{AF9AF3F3-CE0C-4125-BDD7-346487FA0B40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48" creationId="{5995D10D-E9C9-47DB-AE7E-801FEF38F5C9}"/>
          </ac:grpSpMkLst>
        </pc:grpChg>
        <pc:grpChg chg="add del">
          <ac:chgData name="Rafael Kuffner dos Anjos" userId="3925196f-71a7-46bf-baee-ed570243f2ce" providerId="ADAL" clId="{53062A82-23AF-4EB8-ABAB-FDE75936E6DD}" dt="2021-09-14T10:29:24.478" v="258" actId="26606"/>
          <ac:grpSpMkLst>
            <pc:docMk/>
            <pc:sldMk cId="2626564959" sldId="259"/>
            <ac:grpSpMk id="52" creationId="{828A5161-06F1-46CF-8AD7-844680A59E13}"/>
          </ac:grpSpMkLst>
        </pc:grpChg>
        <pc:graphicFrameChg chg="add del">
          <ac:chgData name="Rafael Kuffner dos Anjos" userId="3925196f-71a7-46bf-baee-ed570243f2ce" providerId="ADAL" clId="{53062A82-23AF-4EB8-ABAB-FDE75936E6DD}" dt="2021-09-14T10:27:52.411" v="247" actId="26606"/>
          <ac:graphicFrameMkLst>
            <pc:docMk/>
            <pc:sldMk cId="2626564959" sldId="259"/>
            <ac:graphicFrameMk id="5" creationId="{93C79FD9-4F4B-4D26-9137-18D92EF0A4D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46.962" v="269" actId="26606"/>
          <ac:graphicFrameMkLst>
            <pc:docMk/>
            <pc:sldMk cId="2626564959" sldId="259"/>
            <ac:graphicFrameMk id="6" creationId="{FF083529-199B-44C0-9B83-5E2C298119D4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1.299" v="271" actId="26606"/>
          <ac:graphicFrameMkLst>
            <pc:docMk/>
            <pc:sldMk cId="2626564959" sldId="259"/>
            <ac:graphicFrameMk id="8" creationId="{E62E64FE-F684-4160-A83C-B3B97AC79B11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27:54.926" v="249" actId="26606"/>
          <ac:graphicFrameMkLst>
            <pc:docMk/>
            <pc:sldMk cId="2626564959" sldId="259"/>
            <ac:graphicFrameMk id="16" creationId="{CFEC595D-6CBA-4219-9AD9-44C9FA07FCB3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0:34:52.107" v="273" actId="26606"/>
          <ac:graphicFrameMkLst>
            <pc:docMk/>
            <pc:sldMk cId="2626564959" sldId="259"/>
            <ac:graphicFrameMk id="22" creationId="{6C2099A8-3C85-4AAC-AD60-2E1F762829CA}"/>
          </ac:graphicFrameMkLst>
        </pc:graphicFrameChg>
        <pc:graphicFrameChg chg="add mod">
          <ac:chgData name="Rafael Kuffner dos Anjos" userId="3925196f-71a7-46bf-baee-ed570243f2ce" providerId="ADAL" clId="{53062A82-23AF-4EB8-ABAB-FDE75936E6DD}" dt="2021-09-14T10:36:44.368" v="281" actId="207"/>
          <ac:graphicFrameMkLst>
            <pc:docMk/>
            <pc:sldMk cId="2626564959" sldId="259"/>
            <ac:graphicFrameMk id="24" creationId="{4D14861C-A264-4AD8-B16A-22EDFBE63BDE}"/>
          </ac:graphicFrameMkLst>
        </pc:graphicFrameChg>
        <pc:picChg chg="add del mod ord">
          <ac:chgData name="Rafael Kuffner dos Anjos" userId="3925196f-71a7-46bf-baee-ed570243f2ce" providerId="ADAL" clId="{53062A82-23AF-4EB8-ABAB-FDE75936E6DD}" dt="2021-09-14T10:29:24.839" v="259" actId="26606"/>
          <ac:picMkLst>
            <pc:docMk/>
            <pc:sldMk cId="2626564959" sldId="259"/>
            <ac:picMk id="36" creationId="{68153D4D-199E-46B6-B252-897270AE1AA4}"/>
          </ac:picMkLst>
        </pc:picChg>
        <pc:cxnChg chg="add del">
          <ac:chgData name="Rafael Kuffner dos Anjos" userId="3925196f-71a7-46bf-baee-ed570243f2ce" providerId="ADAL" clId="{53062A82-23AF-4EB8-ABAB-FDE75936E6DD}" dt="2021-09-14T10:29:20.137" v="256" actId="26606"/>
          <ac:cxnSpMkLst>
            <pc:docMk/>
            <pc:sldMk cId="2626564959" sldId="259"/>
            <ac:cxnSpMk id="47" creationId="{20E3A342-4D61-4E3F-AF90-1AB42AEB96CC}"/>
          </ac:cxnSpMkLst>
        </pc:cxnChg>
      </pc:sldChg>
      <pc:sldChg chg="addSp delSp modSp new mod setBg">
        <pc:chgData name="Rafael Kuffner dos Anjos" userId="3925196f-71a7-46bf-baee-ed570243f2ce" providerId="ADAL" clId="{53062A82-23AF-4EB8-ABAB-FDE75936E6DD}" dt="2021-09-14T10:43:54.390" v="302" actId="208"/>
        <pc:sldMkLst>
          <pc:docMk/>
          <pc:sldMk cId="1741759209" sldId="260"/>
        </pc:sldMkLst>
        <pc:spChg chg="mod">
          <ac:chgData name="Rafael Kuffner dos Anjos" userId="3925196f-71a7-46bf-baee-ed570243f2ce" providerId="ADAL" clId="{53062A82-23AF-4EB8-ABAB-FDE75936E6DD}" dt="2021-09-14T10:43:03.552" v="299" actId="207"/>
          <ac:spMkLst>
            <pc:docMk/>
            <pc:sldMk cId="1741759209" sldId="260"/>
            <ac:spMk id="2" creationId="{57D4760D-1CCB-44ED-A561-E896E82D4123}"/>
          </ac:spMkLst>
        </pc:spChg>
        <pc:spChg chg="add del mod">
          <ac:chgData name="Rafael Kuffner dos Anjos" userId="3925196f-71a7-46bf-baee-ed570243f2ce" providerId="ADAL" clId="{53062A82-23AF-4EB8-ABAB-FDE75936E6DD}" dt="2021-09-14T10:39:09.282" v="293" actId="26606"/>
          <ac:spMkLst>
            <pc:docMk/>
            <pc:sldMk cId="1741759209" sldId="260"/>
            <ac:spMk id="3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9" creationId="{73144208-AAFC-4C3A-A4F1-EF3D72AF4C4C}"/>
          </ac:spMkLst>
        </pc:spChg>
        <pc:spChg chg="add del">
          <ac:chgData name="Rafael Kuffner dos Anjos" userId="3925196f-71a7-46bf-baee-ed570243f2ce" providerId="ADAL" clId="{53062A82-23AF-4EB8-ABAB-FDE75936E6DD}" dt="2021-09-14T10:39:02.563" v="288" actId="26606"/>
          <ac:spMkLst>
            <pc:docMk/>
            <pc:sldMk cId="1741759209" sldId="260"/>
            <ac:spMk id="10" creationId="{73144208-AAFC-4C3A-A4F1-EF3D72AF4C4C}"/>
          </ac:spMkLst>
        </pc:spChg>
        <pc:spChg chg="add mod">
          <ac:chgData name="Rafael Kuffner dos Anjos" userId="3925196f-71a7-46bf-baee-ed570243f2ce" providerId="ADAL" clId="{53062A82-23AF-4EB8-ABAB-FDE75936E6DD}" dt="2021-09-14T10:42:43.869" v="298" actId="26606"/>
          <ac:spMkLst>
            <pc:docMk/>
            <pc:sldMk cId="1741759209" sldId="260"/>
            <ac:spMk id="11" creationId="{CDA69775-EE7F-45E9-A442-081BF5766C2D}"/>
          </ac:spMkLst>
        </pc:spChg>
        <pc:spChg chg="add del">
          <ac:chgData name="Rafael Kuffner dos Anjos" userId="3925196f-71a7-46bf-baee-ed570243f2ce" providerId="ADAL" clId="{53062A82-23AF-4EB8-ABAB-FDE75936E6DD}" dt="2021-09-14T10:39:04.812" v="290" actId="26606"/>
          <ac:spMkLst>
            <pc:docMk/>
            <pc:sldMk cId="1741759209" sldId="260"/>
            <ac:spMk id="13" creationId="{73144208-AAFC-4C3A-A4F1-EF3D72AF4C4C}"/>
          </ac:spMkLst>
        </pc:spChg>
        <pc:graphicFrameChg chg="add del">
          <ac:chgData name="Rafael Kuffner dos Anjos" userId="3925196f-71a7-46bf-baee-ed570243f2ce" providerId="ADAL" clId="{53062A82-23AF-4EB8-ABAB-FDE75936E6DD}" dt="2021-09-14T10:39:09.276" v="292" actId="26606"/>
          <ac:graphicFrameMkLst>
            <pc:docMk/>
            <pc:sldMk cId="1741759209" sldId="260"/>
            <ac:graphicFrameMk id="5" creationId="{8E0B4DE1-CC49-4B58-8CD0-E72340368C95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0:39:02.563" v="288" actId="26606"/>
          <ac:picMkLst>
            <pc:docMk/>
            <pc:sldMk cId="1741759209" sldId="260"/>
            <ac:picMk id="7" creationId="{00026B8C-DD19-480E-BFFE-F33D6FF20B20}"/>
          </ac:picMkLst>
        </pc:picChg>
        <pc:picChg chg="add mod">
          <ac:chgData name="Rafael Kuffner dos Anjos" userId="3925196f-71a7-46bf-baee-ed570243f2ce" providerId="ADAL" clId="{53062A82-23AF-4EB8-ABAB-FDE75936E6DD}" dt="2021-09-14T10:43:54.390" v="302" actId="208"/>
          <ac:picMkLst>
            <pc:docMk/>
            <pc:sldMk cId="1741759209" sldId="260"/>
            <ac:picMk id="8" creationId="{00026B8C-DD19-480E-BFFE-F33D6FF20B20}"/>
          </ac:picMkLst>
        </pc:picChg>
        <pc:picChg chg="add del">
          <ac:chgData name="Rafael Kuffner dos Anjos" userId="3925196f-71a7-46bf-baee-ed570243f2ce" providerId="ADAL" clId="{53062A82-23AF-4EB8-ABAB-FDE75936E6DD}" dt="2021-09-14T10:39:04.812" v="290" actId="26606"/>
          <ac:picMkLst>
            <pc:docMk/>
            <pc:sldMk cId="1741759209" sldId="260"/>
            <ac:picMk id="12" creationId="{6DE31809-4A7B-412F-B094-5310EB1CB9E9}"/>
          </ac:picMkLst>
        </pc:picChg>
      </pc:sldChg>
      <pc:sldChg chg="addSp delSp modSp new mod setBg">
        <pc:chgData name="Rafael Kuffner dos Anjos" userId="3925196f-71a7-46bf-baee-ed570243f2ce" providerId="ADAL" clId="{53062A82-23AF-4EB8-ABAB-FDE75936E6DD}" dt="2021-09-14T11:26:57.919" v="978" actId="20577"/>
        <pc:sldMkLst>
          <pc:docMk/>
          <pc:sldMk cId="3693817968" sldId="261"/>
        </pc:sldMkLst>
        <pc:spChg chg="mo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2" creationId="{F30549CB-FB74-4468-8350-0E1742EC990B}"/>
          </ac:spMkLst>
        </pc:spChg>
        <pc:spChg chg="mod">
          <ac:chgData name="Rafael Kuffner dos Anjos" userId="3925196f-71a7-46bf-baee-ed570243f2ce" providerId="ADAL" clId="{53062A82-23AF-4EB8-ABAB-FDE75936E6DD}" dt="2021-09-14T11:26:57.919" v="978" actId="20577"/>
          <ac:spMkLst>
            <pc:docMk/>
            <pc:sldMk cId="3693817968" sldId="261"/>
            <ac:spMk id="3" creationId="{6DD6E936-AA88-43B8-80BB-007AD9CB1869}"/>
          </ac:spMkLst>
        </pc:spChg>
        <pc:spChg chg="add del">
          <ac:chgData name="Rafael Kuffner dos Anjos" userId="3925196f-71a7-46bf-baee-ed570243f2ce" providerId="ADAL" clId="{53062A82-23AF-4EB8-ABAB-FDE75936E6DD}" dt="2021-09-14T10:52:45.814" v="348" actId="22"/>
          <ac:spMkLst>
            <pc:docMk/>
            <pc:sldMk cId="3693817968" sldId="261"/>
            <ac:spMk id="5" creationId="{B4982E30-1AAB-44D1-ABF5-3E880AAA2991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8" creationId="{5E39A796-BE83-48B1-B33F-35C4A32AAB57}"/>
          </ac:spMkLst>
        </pc:spChg>
        <pc:spChg chg="add">
          <ac:chgData name="Rafael Kuffner dos Anjos" userId="3925196f-71a7-46bf-baee-ed570243f2ce" providerId="ADAL" clId="{53062A82-23AF-4EB8-ABAB-FDE75936E6DD}" dt="2021-09-14T11:02:36.981" v="514" actId="26606"/>
          <ac:spMkLst>
            <pc:docMk/>
            <pc:sldMk cId="3693817968" sldId="261"/>
            <ac:spMk id="9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3" creationId="{2C46C4D6-C474-4E92-B52E-944C1118F7B6}"/>
          </ac:spMkLst>
        </pc:spChg>
        <pc:spChg chg="add del">
          <ac:chgData name="Rafael Kuffner dos Anjos" userId="3925196f-71a7-46bf-baee-ed570243f2ce" providerId="ADAL" clId="{53062A82-23AF-4EB8-ABAB-FDE75936E6DD}" dt="2021-09-14T11:01:25.434" v="359" actId="26606"/>
          <ac:spMkLst>
            <pc:docMk/>
            <pc:sldMk cId="3693817968" sldId="261"/>
            <ac:spMk id="14" creationId="{0E3596DD-156A-473E-9BB3-C6A29F7574E9}"/>
          </ac:spMkLst>
        </pc:spChg>
        <pc:spChg chg="add del">
          <ac:chgData name="Rafael Kuffner dos Anjos" userId="3925196f-71a7-46bf-baee-ed570243f2ce" providerId="ADAL" clId="{53062A82-23AF-4EB8-ABAB-FDE75936E6DD}" dt="2021-09-14T11:03:37.553" v="521" actId="22"/>
          <ac:spMkLst>
            <pc:docMk/>
            <pc:sldMk cId="3693817968" sldId="261"/>
            <ac:spMk id="15" creationId="{61F851BD-FC84-47BA-811E-BA341CAEC355}"/>
          </ac:spMkLst>
        </pc:spChg>
        <pc:picChg chg="add mod">
          <ac:chgData name="Rafael Kuffner dos Anjos" userId="3925196f-71a7-46bf-baee-ed570243f2ce" providerId="ADAL" clId="{53062A82-23AF-4EB8-ABAB-FDE75936E6DD}" dt="2021-09-14T11:02:51.203" v="515" actId="27614"/>
          <ac:picMkLst>
            <pc:docMk/>
            <pc:sldMk cId="3693817968" sldId="261"/>
            <ac:picMk id="6" creationId="{3A66BEE0-C1E1-43AB-BC1E-3669258C3CBB}"/>
          </ac:picMkLst>
        </pc:picChg>
        <pc:picChg chg="add mod">
          <ac:chgData name="Rafael Kuffner dos Anjos" userId="3925196f-71a7-46bf-baee-ed570243f2ce" providerId="ADAL" clId="{53062A82-23AF-4EB8-ABAB-FDE75936E6DD}" dt="2021-09-14T11:03:10.106" v="518" actId="1036"/>
          <ac:picMkLst>
            <pc:docMk/>
            <pc:sldMk cId="3693817968" sldId="261"/>
            <ac:picMk id="12" creationId="{60F93BA3-8EA6-4652-B9C4-24C442D8B704}"/>
          </ac:picMkLst>
        </pc:picChg>
        <pc:cxnChg chg="add del">
          <ac:chgData name="Rafael Kuffner dos Anjos" userId="3925196f-71a7-46bf-baee-ed570243f2ce" providerId="ADAL" clId="{53062A82-23AF-4EB8-ABAB-FDE75936E6DD}" dt="2021-09-14T11:01:17.992" v="357" actId="26606"/>
          <ac:cxnSpMkLst>
            <pc:docMk/>
            <pc:sldMk cId="3693817968" sldId="261"/>
            <ac:cxnSpMk id="11" creationId="{A7F400EE-A8A5-48AF-B4D6-291B52C6F0B0}"/>
          </ac:cxnSpMkLst>
        </pc:cxn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393935810" sldId="262"/>
        </pc:sldMkLst>
      </pc:sldChg>
      <pc:sldChg chg="addSp delSp modSp new mod">
        <pc:chgData name="Rafael Kuffner dos Anjos" userId="3925196f-71a7-46bf-baee-ed570243f2ce" providerId="ADAL" clId="{53062A82-23AF-4EB8-ABAB-FDE75936E6DD}" dt="2021-09-14T11:06:22.356" v="645" actId="1076"/>
        <pc:sldMkLst>
          <pc:docMk/>
          <pc:sldMk cId="992679370" sldId="262"/>
        </pc:sldMkLst>
        <pc:spChg chg="mod">
          <ac:chgData name="Rafael Kuffner dos Anjos" userId="3925196f-71a7-46bf-baee-ed570243f2ce" providerId="ADAL" clId="{53062A82-23AF-4EB8-ABAB-FDE75936E6DD}" dt="2021-09-14T11:04:42.330" v="545" actId="20577"/>
          <ac:spMkLst>
            <pc:docMk/>
            <pc:sldMk cId="992679370" sldId="262"/>
            <ac:spMk id="2" creationId="{50813C1B-D557-4B67-9141-9814DFDE1CC4}"/>
          </ac:spMkLst>
        </pc:spChg>
        <pc:spChg chg="add del mod">
          <ac:chgData name="Rafael Kuffner dos Anjos" userId="3925196f-71a7-46bf-baee-ed570243f2ce" providerId="ADAL" clId="{53062A82-23AF-4EB8-ABAB-FDE75936E6DD}" dt="2021-09-14T11:06:13.669" v="642" actId="20577"/>
          <ac:spMkLst>
            <pc:docMk/>
            <pc:sldMk cId="992679370" sldId="262"/>
            <ac:spMk id="3" creationId="{CE592B94-E63E-457C-B127-6385D2F32E41}"/>
          </ac:spMkLst>
        </pc:spChg>
        <pc:spChg chg="add del mod">
          <ac:chgData name="Rafael Kuffner dos Anjos" userId="3925196f-71a7-46bf-baee-ed570243f2ce" providerId="ADAL" clId="{53062A82-23AF-4EB8-ABAB-FDE75936E6DD}" dt="2021-09-14T11:05:44.841" v="623" actId="21"/>
          <ac:spMkLst>
            <pc:docMk/>
            <pc:sldMk cId="992679370" sldId="262"/>
            <ac:spMk id="4" creationId="{C1955542-6019-43BF-978E-AD6A2773770E}"/>
          </ac:spMkLst>
        </pc:spChg>
        <pc:picChg chg="add del mod">
          <ac:chgData name="Rafael Kuffner dos Anjos" userId="3925196f-71a7-46bf-baee-ed570243f2ce" providerId="ADAL" clId="{53062A82-23AF-4EB8-ABAB-FDE75936E6DD}" dt="2021-09-14T11:06:22.356" v="645" actId="1076"/>
          <ac:picMkLst>
            <pc:docMk/>
            <pc:sldMk cId="992679370" sldId="262"/>
            <ac:picMk id="2050" creationId="{CB204202-8FA5-4F87-8766-65C1AEFEE1E7}"/>
          </ac:picMkLst>
        </pc:picChg>
      </pc:sldChg>
      <pc:sldChg chg="addSp delSp 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32906780" sldId="263"/>
        </pc:sldMkLst>
        <pc:spChg chg="add del mod">
          <ac:chgData name="Rafael Kuffner dos Anjos" userId="3925196f-71a7-46bf-baee-ed570243f2ce" providerId="ADAL" clId="{53062A82-23AF-4EB8-ABAB-FDE75936E6DD}" dt="2021-09-14T10:50:39.376" v="329" actId="478"/>
          <ac:spMkLst>
            <pc:docMk/>
            <pc:sldMk cId="132906780" sldId="263"/>
            <ac:spMk id="5" creationId="{6F4619A6-277A-491A-BD4B-1AB8F4C26C3D}"/>
          </ac:spMkLst>
        </pc:spChg>
        <pc:spChg chg="mod">
          <ac:chgData name="Rafael Kuffner dos Anjos" userId="3925196f-71a7-46bf-baee-ed570243f2ce" providerId="ADAL" clId="{53062A82-23AF-4EB8-ABAB-FDE75936E6DD}" dt="2021-09-14T10:50:09.015" v="323" actId="1076"/>
          <ac:spMkLst>
            <pc:docMk/>
            <pc:sldMk cId="132906780" sldId="263"/>
            <ac:spMk id="6" creationId="{17015B84-BE84-CF46-81F7-FD21D8C8A93C}"/>
          </ac:spMkLst>
        </pc:spChg>
        <pc:spChg chg="add del mod">
          <ac:chgData name="Rafael Kuffner dos Anjos" userId="3925196f-71a7-46bf-baee-ed570243f2ce" providerId="ADAL" clId="{53062A82-23AF-4EB8-ABAB-FDE75936E6DD}" dt="2021-09-14T10:50:44.058" v="332" actId="478"/>
          <ac:spMkLst>
            <pc:docMk/>
            <pc:sldMk cId="132906780" sldId="263"/>
            <ac:spMk id="8" creationId="{69C8E0FE-3172-4116-B040-BD1C7A7FA569}"/>
          </ac:spMkLst>
        </pc:spChg>
        <pc:spChg chg="add del mod">
          <ac:chgData name="Rafael Kuffner dos Anjos" userId="3925196f-71a7-46bf-baee-ed570243f2ce" providerId="ADAL" clId="{53062A82-23AF-4EB8-ABAB-FDE75936E6DD}" dt="2021-09-14T10:50:42.021" v="330" actId="478"/>
          <ac:spMkLst>
            <pc:docMk/>
            <pc:sldMk cId="132906780" sldId="263"/>
            <ac:spMk id="9" creationId="{69869D24-6AA0-4B4C-818D-9841FA686376}"/>
          </ac:spMkLst>
        </pc:spChg>
        <pc:picChg chg="mod">
          <ac:chgData name="Rafael Kuffner dos Anjos" userId="3925196f-71a7-46bf-baee-ed570243f2ce" providerId="ADAL" clId="{53062A82-23AF-4EB8-ABAB-FDE75936E6DD}" dt="2021-09-14T10:50:06.978" v="322" actId="1076"/>
          <ac:picMkLst>
            <pc:docMk/>
            <pc:sldMk cId="132906780" sldId="263"/>
            <ac:picMk id="4" creationId="{00000000-0000-0000-0000-000000000000}"/>
          </ac:picMkLst>
        </pc:picChg>
        <pc:picChg chg="add del mod">
          <ac:chgData name="Rafael Kuffner dos Anjos" userId="3925196f-71a7-46bf-baee-ed570243f2ce" providerId="ADAL" clId="{53062A82-23AF-4EB8-ABAB-FDE75936E6DD}" dt="2021-09-14T10:50:34.835" v="328" actId="478"/>
          <ac:picMkLst>
            <pc:docMk/>
            <pc:sldMk cId="132906780" sldId="263"/>
            <ac:picMk id="7" creationId="{338C4399-FE89-4F00-82EA-6001F162FAD5}"/>
          </ac:picMkLst>
        </pc:picChg>
      </pc:sldChg>
      <pc:sldChg chg="addSp delSp modSp new mod setBg setClrOvrMap">
        <pc:chgData name="Rafael Kuffner dos Anjos" userId="3925196f-71a7-46bf-baee-ed570243f2ce" providerId="ADAL" clId="{53062A82-23AF-4EB8-ABAB-FDE75936E6DD}" dt="2021-09-14T11:37:57.490" v="1001" actId="207"/>
        <pc:sldMkLst>
          <pc:docMk/>
          <pc:sldMk cId="4042091567" sldId="263"/>
        </pc:sldMkLst>
        <pc:spChg chg="mod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2" creationId="{FA1C6542-E402-418B-AC1B-C4B27799D456}"/>
          </ac:spMkLst>
        </pc:spChg>
        <pc:spChg chg="add del mod">
          <ac:chgData name="Rafael Kuffner dos Anjos" userId="3925196f-71a7-46bf-baee-ed570243f2ce" providerId="ADAL" clId="{53062A82-23AF-4EB8-ABAB-FDE75936E6DD}" dt="2021-09-14T11:20:07.791" v="716" actId="26606"/>
          <ac:spMkLst>
            <pc:docMk/>
            <pc:sldMk cId="4042091567" sldId="263"/>
            <ac:spMk id="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09:12.153" v="648" actId="22"/>
          <ac:spMkLst>
            <pc:docMk/>
            <pc:sldMk cId="4042091567" sldId="263"/>
            <ac:spMk id="5" creationId="{5B215709-F0A1-42EC-AAEA-BE52EAA8D238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7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8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9" creationId="{D55CD764-972B-4CA5-A885-53E55C63E174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11" creationId="{34165AB3-7006-4430-BCE3-25476BE13322}"/>
          </ac:spMkLst>
        </pc:spChg>
        <pc:spChg chg="add del">
          <ac:chgData name="Rafael Kuffner dos Anjos" userId="3925196f-71a7-46bf-baee-ed570243f2ce" providerId="ADAL" clId="{53062A82-23AF-4EB8-ABAB-FDE75936E6DD}" dt="2021-09-14T11:20:06.297" v="713" actId="26606"/>
          <ac:spMkLst>
            <pc:docMk/>
            <pc:sldMk cId="4042091567" sldId="263"/>
            <ac:spMk id="12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19:02.460" v="686" actId="26606"/>
          <ac:spMkLst>
            <pc:docMk/>
            <pc:sldMk cId="4042091567" sldId="263"/>
            <ac:spMk id="35" creationId="{E3E51905-F374-4E1A-97CF-B741584B74D5}"/>
          </ac:spMkLst>
        </pc:spChg>
        <pc:spChg chg="add del">
          <ac:chgData name="Rafael Kuffner dos Anjos" userId="3925196f-71a7-46bf-baee-ed570243f2ce" providerId="ADAL" clId="{53062A82-23AF-4EB8-ABAB-FDE75936E6DD}" dt="2021-09-14T11:20:07.784" v="715" actId="26606"/>
          <ac:spMkLst>
            <pc:docMk/>
            <pc:sldMk cId="4042091567" sldId="263"/>
            <ac:spMk id="36" creationId="{C5E6CFF1-2F42-4E10-9A97-F116F46F53FE}"/>
          </ac:spMkLst>
        </pc:spChg>
        <pc:spChg chg="add del">
          <ac:chgData name="Rafael Kuffner dos Anjos" userId="3925196f-71a7-46bf-baee-ed570243f2ce" providerId="ADAL" clId="{53062A82-23AF-4EB8-ABAB-FDE75936E6DD}" dt="2021-09-14T11:19:07.681" v="688" actId="26606"/>
          <ac:spMkLst>
            <pc:docMk/>
            <pc:sldMk cId="4042091567" sldId="263"/>
            <ac:spMk id="37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0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2" creationId="{D1EA859B-E555-4109-94F3-6700E046E008}"/>
          </ac:spMkLst>
        </pc:spChg>
        <pc:spChg chg="add del mod">
          <ac:chgData name="Rafael Kuffner dos Anjos" userId="3925196f-71a7-46bf-baee-ed570243f2ce" providerId="ADAL" clId="{53062A82-23AF-4EB8-ABAB-FDE75936E6DD}" dt="2021-09-14T11:19:39.211" v="700" actId="26606"/>
          <ac:spMkLst>
            <pc:docMk/>
            <pc:sldMk cId="4042091567" sldId="263"/>
            <ac:spMk id="4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47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48" creationId="{8FC9BE17-9A7B-462D-AE50-3D8777387304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0" creationId="{3EBE8569-6AEC-4B8C-8D53-2DE337CDBA65}"/>
          </ac:spMkLst>
        </pc:spChg>
        <pc:spChg chg="add del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1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2" creationId="{55D4142C-5077-457F-A6AD-3FECFDB39685}"/>
          </ac:spMkLst>
        </pc:spChg>
        <pc:spChg chg="add del mod">
          <ac:chgData name="Rafael Kuffner dos Anjos" userId="3925196f-71a7-46bf-baee-ed570243f2ce" providerId="ADAL" clId="{53062A82-23AF-4EB8-ABAB-FDE75936E6DD}" dt="2021-09-14T11:36:21.216" v="992" actId="26606"/>
          <ac:spMkLst>
            <pc:docMk/>
            <pc:sldMk cId="4042091567" sldId="263"/>
            <ac:spMk id="53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19:22.952" v="692" actId="26606"/>
          <ac:spMkLst>
            <pc:docMk/>
            <pc:sldMk cId="4042091567" sldId="263"/>
            <ac:spMk id="54" creationId="{7A5F0580-5EE9-419F-96EE-B6529EF6E7D0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6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4.331" v="694" actId="26606"/>
          <ac:spMkLst>
            <pc:docMk/>
            <pc:sldMk cId="4042091567" sldId="263"/>
            <ac:spMk id="57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07.620" v="985" actId="26606"/>
          <ac:spMkLst>
            <pc:docMk/>
            <pc:sldMk cId="4042091567" sldId="263"/>
            <ac:spMk id="58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59" creationId="{5E39A796-BE83-48B1-B33F-35C4A32AAB57}"/>
          </ac:spMkLst>
        </pc:spChg>
        <pc:spChg chg="add del">
          <ac:chgData name="Rafael Kuffner dos Anjos" userId="3925196f-71a7-46bf-baee-ed570243f2ce" providerId="ADAL" clId="{53062A82-23AF-4EB8-ABAB-FDE75936E6DD}" dt="2021-09-14T11:19:25.114" v="696" actId="26606"/>
          <ac:spMkLst>
            <pc:docMk/>
            <pc:sldMk cId="4042091567" sldId="263"/>
            <ac:spMk id="60" creationId="{72F84B47-E267-4194-8194-831DB7B5547F}"/>
          </ac:spMkLst>
        </pc:spChg>
        <pc:spChg chg="add del">
          <ac:chgData name="Rafael Kuffner dos Anjos" userId="3925196f-71a7-46bf-baee-ed570243f2ce" providerId="ADAL" clId="{53062A82-23AF-4EB8-ABAB-FDE75936E6DD}" dt="2021-09-14T11:36:13.834" v="987" actId="26606"/>
          <ac:spMkLst>
            <pc:docMk/>
            <pc:sldMk cId="4042091567" sldId="263"/>
            <ac:spMk id="61" creationId="{3A5B4632-C963-4296-86F0-79AA9EA5AE98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2" creationId="{04812C46-200A-4DEB-A05E-3ED6C68C2387}"/>
          </ac:spMkLst>
        </pc:spChg>
        <pc:spChg chg="add del">
          <ac:chgData name="Rafael Kuffner dos Anjos" userId="3925196f-71a7-46bf-baee-ed570243f2ce" providerId="ADAL" clId="{53062A82-23AF-4EB8-ABAB-FDE75936E6DD}" dt="2021-09-14T11:19:29.561" v="698" actId="26606"/>
          <ac:spMkLst>
            <pc:docMk/>
            <pc:sldMk cId="4042091567" sldId="263"/>
            <ac:spMk id="63" creationId="{D1EA859B-E555-4109-94F3-6700E046E008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65" creationId="{063BBA22-50EA-4C4D-BE05-F1CE4E63AA56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6" creationId="{6166C6D1-23AC-49C4-BA07-238E4E9F8CEB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7" creationId="{1C091803-41C2-48E0-9228-5148460C7479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8" creationId="{514B137B-96B8-4414-BA6A-22DF29F40F7E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69" creationId="{A35BD09B-BC3A-45C0-AF8E-950F364CDD42}"/>
          </ac:spMkLst>
        </pc:spChg>
        <pc:spChg chg="add del">
          <ac:chgData name="Rafael Kuffner dos Anjos" userId="3925196f-71a7-46bf-baee-ed570243f2ce" providerId="ADAL" clId="{53062A82-23AF-4EB8-ABAB-FDE75936E6DD}" dt="2021-09-14T11:36:17.829" v="989" actId="26606"/>
          <ac:spMkLst>
            <pc:docMk/>
            <pc:sldMk cId="4042091567" sldId="263"/>
            <ac:spMk id="70" creationId="{05CC4153-3F0D-4F4C-8F12-E8FC3FA40AEE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2" creationId="{BACC6370-2D7E-4714-9D71-7542949D7D5D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3" creationId="{F68B3F68-107C-434F-AA38-110D5EA91B85}"/>
          </ac:spMkLst>
        </pc:spChg>
        <pc:spChg chg="add del">
          <ac:chgData name="Rafael Kuffner dos Anjos" userId="3925196f-71a7-46bf-baee-ed570243f2ce" providerId="ADAL" clId="{53062A82-23AF-4EB8-ABAB-FDE75936E6DD}" dt="2021-09-14T11:36:21.190" v="991" actId="26606"/>
          <ac:spMkLst>
            <pc:docMk/>
            <pc:sldMk cId="4042091567" sldId="263"/>
            <ac:spMk id="74" creationId="{AAD0DBB9-1A4B-4391-81D4-CB19F9AB918A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77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36:56.820" v="997" actId="26606"/>
          <ac:spMkLst>
            <pc:docMk/>
            <pc:sldMk cId="4042091567" sldId="263"/>
            <ac:spMk id="83" creationId="{DCC231C8-C761-4B31-9B1C-C6D19248C6B3}"/>
          </ac:spMkLst>
        </pc:spChg>
        <pc:grpChg chg="add del">
          <ac:chgData name="Rafael Kuffner dos Anjos" userId="3925196f-71a7-46bf-baee-ed570243f2ce" providerId="ADAL" clId="{53062A82-23AF-4EB8-ABAB-FDE75936E6DD}" dt="2021-09-14T11:20:06.297" v="713" actId="26606"/>
          <ac:grpSpMkLst>
            <pc:docMk/>
            <pc:sldMk cId="4042091567" sldId="263"/>
            <ac:grpSpMk id="10" creationId="{11999B20-6058-4C55-882E-A1FB050B69DD}"/>
          </ac:grpSpMkLst>
        </pc:grpChg>
        <pc:grpChg chg="add del">
          <ac:chgData name="Rafael Kuffner dos Anjos" userId="3925196f-71a7-46bf-baee-ed570243f2ce" providerId="ADAL" clId="{53062A82-23AF-4EB8-ABAB-FDE75936E6DD}" dt="2021-09-14T11:19:02.460" v="686" actId="26606"/>
          <ac:grpSpMkLst>
            <pc:docMk/>
            <pc:sldMk cId="4042091567" sldId="263"/>
            <ac:grpSpMk id="13" creationId="{11999B20-6058-4C55-882E-A1FB050B69DD}"/>
          </ac:grpSpMkLst>
        </pc:grpChg>
        <pc:graphicFrameChg chg="add del">
          <ac:chgData name="Rafael Kuffner dos Anjos" userId="3925196f-71a7-46bf-baee-ed570243f2ce" providerId="ADAL" clId="{53062A82-23AF-4EB8-ABAB-FDE75936E6DD}" dt="2021-09-14T11:19:02.460" v="686" actId="26606"/>
          <ac:graphicFrameMkLst>
            <pc:docMk/>
            <pc:sldMk cId="4042091567" sldId="263"/>
            <ac:graphicFrameMk id="6" creationId="{A60CCD3C-8DAC-41AA-9171-CFC640B68F9F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6.297" v="713" actId="26606"/>
          <ac:graphicFrameMkLst>
            <pc:docMk/>
            <pc:sldMk cId="4042091567" sldId="263"/>
            <ac:graphicFrameMk id="34" creationId="{F0DC526F-9500-452B-BEB8-0D843F745C9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19:07.681" v="688" actId="26606"/>
          <ac:graphicFrameMkLst>
            <pc:docMk/>
            <pc:sldMk cId="4042091567" sldId="263"/>
            <ac:graphicFrameMk id="38" creationId="{37DD064B-2AC2-49E2-8657-DBAAA6A57B58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20:07.784" v="715" actId="26606"/>
          <ac:graphicFrameMkLst>
            <pc:docMk/>
            <pc:sldMk cId="4042091567" sldId="263"/>
            <ac:graphicFrameMk id="45" creationId="{01B7E6F7-55A9-4ABC-B79A-0F120A82B346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07.620" v="985" actId="26606"/>
          <ac:graphicFrameMkLst>
            <pc:docMk/>
            <pc:sldMk cId="4042091567" sldId="263"/>
            <ac:graphicFrameMk id="55" creationId="{A4DF5584-6E44-4885-93C1-65DD9804F349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13.834" v="987" actId="26606"/>
          <ac:graphicFrameMkLst>
            <pc:docMk/>
            <pc:sldMk cId="4042091567" sldId="263"/>
            <ac:graphicFrameMk id="64" creationId="{2EA37028-CB04-43E7-B4DE-F7A82CAA358D}"/>
          </ac:graphicFrameMkLst>
        </pc:graphicFrameChg>
        <pc:graphicFrameChg chg="add del">
          <ac:chgData name="Rafael Kuffner dos Anjos" userId="3925196f-71a7-46bf-baee-ed570243f2ce" providerId="ADAL" clId="{53062A82-23AF-4EB8-ABAB-FDE75936E6DD}" dt="2021-09-14T11:36:21.190" v="991" actId="26606"/>
          <ac:graphicFrameMkLst>
            <pc:docMk/>
            <pc:sldMk cId="4042091567" sldId="263"/>
            <ac:graphicFrameMk id="75" creationId="{1C457753-6491-4A21-98C9-F5E705BF7D01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37:57.490" v="1001" actId="207"/>
          <ac:graphicFrameMkLst>
            <pc:docMk/>
            <pc:sldMk cId="4042091567" sldId="263"/>
            <ac:graphicFrameMk id="78" creationId="{A4DF5584-6E44-4885-93C1-65DD9804F349}"/>
          </ac:graphicFrameMkLst>
        </pc:graphicFrameChg>
        <pc:picChg chg="add del">
          <ac:chgData name="Rafael Kuffner dos Anjos" userId="3925196f-71a7-46bf-baee-ed570243f2ce" providerId="ADAL" clId="{53062A82-23AF-4EB8-ABAB-FDE75936E6DD}" dt="2021-09-14T11:20:07.784" v="715" actId="26606"/>
          <ac:picMkLst>
            <pc:docMk/>
            <pc:sldMk cId="4042091567" sldId="263"/>
            <ac:picMk id="39" creationId="{13C1A2BC-FDB5-4C70-AB76-D009263AA868}"/>
          </ac:picMkLst>
        </pc:picChg>
        <pc:picChg chg="add del mod ord">
          <ac:chgData name="Rafael Kuffner dos Anjos" userId="3925196f-71a7-46bf-baee-ed570243f2ce" providerId="ADAL" clId="{53062A82-23AF-4EB8-ABAB-FDE75936E6DD}" dt="2021-09-14T11:19:39.211" v="700" actId="26606"/>
          <ac:picMkLst>
            <pc:docMk/>
            <pc:sldMk cId="4042091567" sldId="263"/>
            <ac:picMk id="41" creationId="{444F6773-00DD-4729-A33A-0828E52F1BDA}"/>
          </ac:picMkLst>
        </pc:picChg>
        <pc:picChg chg="add del mod">
          <ac:chgData name="Rafael Kuffner dos Anjos" userId="3925196f-71a7-46bf-baee-ed570243f2ce" providerId="ADAL" clId="{53062A82-23AF-4EB8-ABAB-FDE75936E6DD}" dt="2021-09-14T11:35:53.420" v="983" actId="478"/>
          <ac:picMkLst>
            <pc:docMk/>
            <pc:sldMk cId="4042091567" sldId="263"/>
            <ac:picMk id="49" creationId="{BDF0DE57-6670-44BB-9C31-25706AF81FB2}"/>
          </ac:picMkLst>
        </pc:picChg>
        <pc:cxnChg chg="add del">
          <ac:chgData name="Rafael Kuffner dos Anjos" userId="3925196f-71a7-46bf-baee-ed570243f2ce" providerId="ADAL" clId="{53062A82-23AF-4EB8-ABAB-FDE75936E6DD}" dt="2021-09-14T11:20:07.784" v="715" actId="26606"/>
          <ac:cxnSpMkLst>
            <pc:docMk/>
            <pc:sldMk cId="4042091567" sldId="263"/>
            <ac:cxnSpMk id="44" creationId="{67182200-4859-4C8D-BCBB-55B245C28BA3}"/>
          </ac:cxnSpMkLst>
        </pc:cxn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4007352231" sldId="264"/>
        </pc:sldMkLst>
        <pc:spChg chg="mod">
          <ac:chgData name="Rafael Kuffner dos Anjos" userId="3925196f-71a7-46bf-baee-ed570243f2ce" providerId="ADAL" clId="{53062A82-23AF-4EB8-ABAB-FDE75936E6DD}" dt="2021-09-14T11:21:45.604" v="765" actId="20577"/>
          <ac:spMkLst>
            <pc:docMk/>
            <pc:sldMk cId="4007352231" sldId="264"/>
            <ac:spMk id="2" creationId="{FBEB3387-5644-4C49-BE10-CE207A811279}"/>
          </ac:spMkLst>
        </pc:spChg>
        <pc:spChg chg="del">
          <ac:chgData name="Rafael Kuffner dos Anjos" userId="3925196f-71a7-46bf-baee-ed570243f2ce" providerId="ADAL" clId="{53062A82-23AF-4EB8-ABAB-FDE75936E6DD}" dt="2021-09-14T11:21:25.994" v="726" actId="478"/>
          <ac:spMkLst>
            <pc:docMk/>
            <pc:sldMk cId="4007352231" sldId="264"/>
            <ac:spMk id="3" creationId="{0E34EA90-AF9E-4284-B26F-9ED397AF081F}"/>
          </ac:spMkLst>
        </pc:spChg>
        <pc:spChg chg="add mod">
          <ac:chgData name="Rafael Kuffner dos Anjos" userId="3925196f-71a7-46bf-baee-ed570243f2ce" providerId="ADAL" clId="{53062A82-23AF-4EB8-ABAB-FDE75936E6DD}" dt="2021-09-14T11:25:06.323" v="848" actId="1076"/>
          <ac:spMkLst>
            <pc:docMk/>
            <pc:sldMk cId="4007352231" sldId="264"/>
            <ac:spMk id="5" creationId="{74090CBD-BC78-4BAF-822B-9518E0138BA3}"/>
          </ac:spMkLst>
        </pc:spChg>
        <pc:spChg chg="add mod">
          <ac:chgData name="Rafael Kuffner dos Anjos" userId="3925196f-71a7-46bf-baee-ed570243f2ce" providerId="ADAL" clId="{53062A82-23AF-4EB8-ABAB-FDE75936E6DD}" dt="2021-09-14T11:25:09.312" v="849" actId="1076"/>
          <ac:spMkLst>
            <pc:docMk/>
            <pc:sldMk cId="4007352231" sldId="264"/>
            <ac:spMk id="6" creationId="{313B1023-1805-4B3B-B458-1AA9E55AA713}"/>
          </ac:spMkLst>
        </pc:spChg>
        <pc:spChg chg="add mod">
          <ac:chgData name="Rafael Kuffner dos Anjos" userId="3925196f-71a7-46bf-baee-ed570243f2ce" providerId="ADAL" clId="{53062A82-23AF-4EB8-ABAB-FDE75936E6DD}" dt="2021-09-14T11:25:12.117" v="850" actId="1076"/>
          <ac:spMkLst>
            <pc:docMk/>
            <pc:sldMk cId="4007352231" sldId="264"/>
            <ac:spMk id="7" creationId="{9BD1A238-43C8-47DE-BAC2-C3E1723E2778}"/>
          </ac:spMkLst>
        </pc:spChg>
        <pc:grpChg chg="add mod">
          <ac:chgData name="Rafael Kuffner dos Anjos" userId="3925196f-71a7-46bf-baee-ed570243f2ce" providerId="ADAL" clId="{53062A82-23AF-4EB8-ABAB-FDE75936E6DD}" dt="2021-09-14T11:22:39.101" v="785" actId="1076"/>
          <ac:grpSpMkLst>
            <pc:docMk/>
            <pc:sldMk cId="4007352231" sldId="264"/>
            <ac:grpSpMk id="10" creationId="{77AE1389-E0F5-4654-8A02-4CAC94C34089}"/>
          </ac:grpSpMkLst>
        </pc:grp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4" creationId="{15CD6789-7DC9-4E1B-928B-4DB011080B75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8" creationId="{587ADB01-EB20-4DB6-AF88-104CB95CFAAC}"/>
          </ac:picMkLst>
        </pc:picChg>
        <pc:picChg chg="add mod">
          <ac:chgData name="Rafael Kuffner dos Anjos" userId="3925196f-71a7-46bf-baee-ed570243f2ce" providerId="ADAL" clId="{53062A82-23AF-4EB8-ABAB-FDE75936E6DD}" dt="2021-09-14T11:22:39.101" v="785" actId="1076"/>
          <ac:picMkLst>
            <pc:docMk/>
            <pc:sldMk cId="4007352231" sldId="264"/>
            <ac:picMk id="9" creationId="{3B106FA1-8AD9-4160-94F4-1CB0E69648FE}"/>
          </ac:picMkLst>
        </pc:picChg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701494299" sldId="265"/>
        </pc:sldMkLst>
        <pc:spChg chg="mod">
          <ac:chgData name="Rafael Kuffner dos Anjos" userId="3925196f-71a7-46bf-baee-ed570243f2ce" providerId="ADAL" clId="{53062A82-23AF-4EB8-ABAB-FDE75936E6DD}" dt="2021-09-14T11:22:19.934" v="781" actId="20577"/>
          <ac:spMkLst>
            <pc:docMk/>
            <pc:sldMk cId="3701494299" sldId="265"/>
            <ac:spMk id="2" creationId="{B324483A-D805-42AC-B908-81D1AC5CBBC9}"/>
          </ac:spMkLst>
        </pc:spChg>
        <pc:spChg chg="del">
          <ac:chgData name="Rafael Kuffner dos Anjos" userId="3925196f-71a7-46bf-baee-ed570243f2ce" providerId="ADAL" clId="{53062A82-23AF-4EB8-ABAB-FDE75936E6DD}" dt="2021-09-14T11:22:17.002" v="771" actId="478"/>
          <ac:spMkLst>
            <pc:docMk/>
            <pc:sldMk cId="3701494299" sldId="265"/>
            <ac:spMk id="3" creationId="{7858AB78-57FD-44D5-934C-221018024A53}"/>
          </ac:spMkLst>
        </pc:spChg>
        <pc:spChg chg="add mod">
          <ac:chgData name="Rafael Kuffner dos Anjos" userId="3925196f-71a7-46bf-baee-ed570243f2ce" providerId="ADAL" clId="{53062A82-23AF-4EB8-ABAB-FDE75936E6DD}" dt="2021-09-14T11:25:03.104" v="847" actId="1076"/>
          <ac:spMkLst>
            <pc:docMk/>
            <pc:sldMk cId="3701494299" sldId="265"/>
            <ac:spMk id="6" creationId="{514D63C3-17D5-4A0B-9AD8-2548D2621EB7}"/>
          </ac:spMkLst>
        </pc:spChg>
        <pc:spChg chg="add mod">
          <ac:chgData name="Rafael Kuffner dos Anjos" userId="3925196f-71a7-46bf-baee-ed570243f2ce" providerId="ADAL" clId="{53062A82-23AF-4EB8-ABAB-FDE75936E6DD}" dt="2021-09-14T11:25:00.683" v="846" actId="1076"/>
          <ac:spMkLst>
            <pc:docMk/>
            <pc:sldMk cId="3701494299" sldId="265"/>
            <ac:spMk id="7" creationId="{090FFC17-505E-411C-8A08-36642DEC9321}"/>
          </ac:spMkLst>
        </pc:spChg>
        <pc:spChg chg="add mod">
          <ac:chgData name="Rafael Kuffner dos Anjos" userId="3925196f-71a7-46bf-baee-ed570243f2ce" providerId="ADAL" clId="{53062A82-23AF-4EB8-ABAB-FDE75936E6DD}" dt="2021-09-14T11:24:56.137" v="845" actId="1076"/>
          <ac:spMkLst>
            <pc:docMk/>
            <pc:sldMk cId="3701494299" sldId="265"/>
            <ac:spMk id="9" creationId="{2A017F9A-0262-4007-A6FB-C0C0A306C2F6}"/>
          </ac:spMkLst>
        </pc:spChg>
        <pc:grpChg chg="add mod">
          <ac:chgData name="Rafael Kuffner dos Anjos" userId="3925196f-71a7-46bf-baee-ed570243f2ce" providerId="ADAL" clId="{53062A82-23AF-4EB8-ABAB-FDE75936E6DD}" dt="2021-09-14T11:22:36.093" v="784" actId="1076"/>
          <ac:grpSpMkLst>
            <pc:docMk/>
            <pc:sldMk cId="3701494299" sldId="265"/>
            <ac:grpSpMk id="10" creationId="{5225CE1B-2598-431B-B579-FFA5E66FB5B9}"/>
          </ac:grpSpMkLst>
        </pc:grp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4" creationId="{AB0F776C-6E50-40F6-97AC-E90CF900FDD4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5" creationId="{97373B6E-77FF-4E1D-8905-A17D1BF9ABD5}"/>
          </ac:picMkLst>
        </pc:picChg>
        <pc:picChg chg="add mod">
          <ac:chgData name="Rafael Kuffner dos Anjos" userId="3925196f-71a7-46bf-baee-ed570243f2ce" providerId="ADAL" clId="{53062A82-23AF-4EB8-ABAB-FDE75936E6DD}" dt="2021-09-14T11:22:36.093" v="784" actId="1076"/>
          <ac:picMkLst>
            <pc:docMk/>
            <pc:sldMk cId="3701494299" sldId="265"/>
            <ac:picMk id="8" creationId="{841E36DC-CFDB-47E4-9BCE-49949A2D4B92}"/>
          </ac:picMkLst>
        </pc:pic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511037200" sldId="266"/>
        </pc:sldMkLst>
      </pc:sldChg>
      <pc:sldChg chg="addSp delSp modSp new mod ord">
        <pc:chgData name="Rafael Kuffner dos Anjos" userId="3925196f-71a7-46bf-baee-ed570243f2ce" providerId="ADAL" clId="{53062A82-23AF-4EB8-ABAB-FDE75936E6DD}" dt="2021-09-14T11:26:32.769" v="943"/>
        <pc:sldMkLst>
          <pc:docMk/>
          <pc:sldMk cId="3528289736" sldId="266"/>
        </pc:sldMkLst>
        <pc:spChg chg="del">
          <ac:chgData name="Rafael Kuffner dos Anjos" userId="3925196f-71a7-46bf-baee-ed570243f2ce" providerId="ADAL" clId="{53062A82-23AF-4EB8-ABAB-FDE75936E6DD}" dt="2021-09-14T11:22:51.695" v="789" actId="478"/>
          <ac:spMkLst>
            <pc:docMk/>
            <pc:sldMk cId="3528289736" sldId="266"/>
            <ac:spMk id="2" creationId="{FA351D6F-A369-4D1D-87D8-D31DC5592538}"/>
          </ac:spMkLst>
        </pc:spChg>
        <pc:spChg chg="del">
          <ac:chgData name="Rafael Kuffner dos Anjos" userId="3925196f-71a7-46bf-baee-ed570243f2ce" providerId="ADAL" clId="{53062A82-23AF-4EB8-ABAB-FDE75936E6DD}" dt="2021-09-14T11:22:50.617" v="788" actId="478"/>
          <ac:spMkLst>
            <pc:docMk/>
            <pc:sldMk cId="3528289736" sldId="266"/>
            <ac:spMk id="3" creationId="{CADE2858-3077-4712-836A-FD96C5DFD286}"/>
          </ac:spMkLst>
        </pc:spChg>
        <pc:spChg chg="add mod">
          <ac:chgData name="Rafael Kuffner dos Anjos" userId="3925196f-71a7-46bf-baee-ed570243f2ce" providerId="ADAL" clId="{53062A82-23AF-4EB8-ABAB-FDE75936E6DD}" dt="2021-09-14T11:25:17.372" v="851" actId="1076"/>
          <ac:spMkLst>
            <pc:docMk/>
            <pc:sldMk cId="3528289736" sldId="266"/>
            <ac:spMk id="5" creationId="{96E1DAFE-C1D4-497E-B5D1-1200FC29A1C3}"/>
          </ac:spMkLst>
        </pc:spChg>
        <pc:spChg chg="add mod">
          <ac:chgData name="Rafael Kuffner dos Anjos" userId="3925196f-71a7-46bf-baee-ed570243f2ce" providerId="ADAL" clId="{53062A82-23AF-4EB8-ABAB-FDE75936E6DD}" dt="2021-09-14T11:25:21.558" v="852" actId="1076"/>
          <ac:spMkLst>
            <pc:docMk/>
            <pc:sldMk cId="3528289736" sldId="266"/>
            <ac:spMk id="6" creationId="{67CDD57D-A6E1-4035-B104-3588A8AAFE36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8" creationId="{8763DAD2-DBBD-45AC-ADE8-3EF39364C41F}"/>
          </ac:spMkLst>
        </pc:spChg>
        <pc:spChg chg="add mod">
          <ac:chgData name="Rafael Kuffner dos Anjos" userId="3925196f-71a7-46bf-baee-ed570243f2ce" providerId="ADAL" clId="{53062A82-23AF-4EB8-ABAB-FDE75936E6DD}" dt="2021-09-14T11:23:43.260" v="844" actId="1037"/>
          <ac:spMkLst>
            <pc:docMk/>
            <pc:sldMk cId="3528289736" sldId="266"/>
            <ac:spMk id="9" creationId="{E946D8E8-E9B5-401E-AA90-18F76BBEEE6B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1" creationId="{25DB33E0-98F3-444A-B034-952C89AE29C9}"/>
          </ac:spMkLst>
        </pc:spChg>
        <pc:spChg chg="add mod">
          <ac:chgData name="Rafael Kuffner dos Anjos" userId="3925196f-71a7-46bf-baee-ed570243f2ce" providerId="ADAL" clId="{53062A82-23AF-4EB8-ABAB-FDE75936E6DD}" dt="2021-09-14T11:23:05.947" v="793" actId="571"/>
          <ac:spMkLst>
            <pc:docMk/>
            <pc:sldMk cId="3528289736" sldId="266"/>
            <ac:spMk id="12" creationId="{FBD5AD18-D496-495A-9CFB-E9E947ECA47E}"/>
          </ac:spMkLst>
        </pc:spChg>
        <pc:spChg chg="add mod">
          <ac:chgData name="Rafael Kuffner dos Anjos" userId="3925196f-71a7-46bf-baee-ed570243f2ce" providerId="ADAL" clId="{53062A82-23AF-4EB8-ABAB-FDE75936E6DD}" dt="2021-09-14T11:23:35.667" v="819" actId="20577"/>
          <ac:spMkLst>
            <pc:docMk/>
            <pc:sldMk cId="3528289736" sldId="266"/>
            <ac:spMk id="15" creationId="{358CFD27-8D33-4AB4-8A0F-A5979BA69B0E}"/>
          </ac:spMkLst>
        </pc:spChg>
        <pc:grpChg chg="add mod">
          <ac:chgData name="Rafael Kuffner dos Anjos" userId="3925196f-71a7-46bf-baee-ed570243f2ce" providerId="ADAL" clId="{53062A82-23AF-4EB8-ABAB-FDE75936E6DD}" dt="2021-09-14T11:23:43.260" v="844" actId="1037"/>
          <ac:grpSpMkLst>
            <pc:docMk/>
            <pc:sldMk cId="3528289736" sldId="266"/>
            <ac:grpSpMk id="14" creationId="{E238E663-416E-45F7-BA46-9CA9677CF85D}"/>
          </ac:grpSpMkLst>
        </pc:grp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4" creationId="{F7B837F7-62CF-4B54-B034-6533FC6CA3AC}"/>
          </ac:picMkLst>
        </pc:picChg>
        <pc:picChg chg="add mod">
          <ac:chgData name="Rafael Kuffner dos Anjos" userId="3925196f-71a7-46bf-baee-ed570243f2ce" providerId="ADAL" clId="{53062A82-23AF-4EB8-ABAB-FDE75936E6DD}" dt="2021-09-14T11:23:43.260" v="844" actId="1037"/>
          <ac:picMkLst>
            <pc:docMk/>
            <pc:sldMk cId="3528289736" sldId="266"/>
            <ac:picMk id="7" creationId="{51696E03-A0A3-40D7-9D89-E6C5F4874FF3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0" creationId="{6B11DA82-B2D1-48E0-9045-48110F1784F5}"/>
          </ac:picMkLst>
        </pc:picChg>
        <pc:picChg chg="add mod">
          <ac:chgData name="Rafael Kuffner dos Anjos" userId="3925196f-71a7-46bf-baee-ed570243f2ce" providerId="ADAL" clId="{53062A82-23AF-4EB8-ABAB-FDE75936E6DD}" dt="2021-09-14T11:23:05.947" v="793" actId="571"/>
          <ac:picMkLst>
            <pc:docMk/>
            <pc:sldMk cId="3528289736" sldId="266"/>
            <ac:picMk id="13" creationId="{8F175C91-F1D6-4897-895B-F8CB9FEA7FED}"/>
          </ac:picMkLst>
        </pc:picChg>
      </pc:sldChg>
      <pc:sldChg chg="addSp delSp modSp new mod">
        <pc:chgData name="Rafael Kuffner dos Anjos" userId="3925196f-71a7-46bf-baee-ed570243f2ce" providerId="ADAL" clId="{53062A82-23AF-4EB8-ABAB-FDE75936E6DD}" dt="2021-09-14T11:40:55.913" v="1030" actId="1076"/>
        <pc:sldMkLst>
          <pc:docMk/>
          <pc:sldMk cId="732190984" sldId="267"/>
        </pc:sldMkLst>
        <pc:spChg chg="mod">
          <ac:chgData name="Rafael Kuffner dos Anjos" userId="3925196f-71a7-46bf-baee-ed570243f2ce" providerId="ADAL" clId="{53062A82-23AF-4EB8-ABAB-FDE75936E6DD}" dt="2021-09-14T11:38:17.662" v="1006" actId="20577"/>
          <ac:spMkLst>
            <pc:docMk/>
            <pc:sldMk cId="732190984" sldId="267"/>
            <ac:spMk id="2" creationId="{EBDB3D20-6592-44C3-A327-5AEC22179497}"/>
          </ac:spMkLst>
        </pc:spChg>
        <pc:spChg chg="mod">
          <ac:chgData name="Rafael Kuffner dos Anjos" userId="3925196f-71a7-46bf-baee-ed570243f2ce" providerId="ADAL" clId="{53062A82-23AF-4EB8-ABAB-FDE75936E6DD}" dt="2021-09-14T11:39:18.036" v="1012" actId="20577"/>
          <ac:spMkLst>
            <pc:docMk/>
            <pc:sldMk cId="732190984" sldId="267"/>
            <ac:spMk id="3" creationId="{A0955D88-B183-4867-8095-7038E4C37866}"/>
          </ac:spMkLst>
        </pc:spChg>
        <pc:spChg chg="add del">
          <ac:chgData name="Rafael Kuffner dos Anjos" userId="3925196f-71a7-46bf-baee-ed570243f2ce" providerId="ADAL" clId="{53062A82-23AF-4EB8-ABAB-FDE75936E6DD}" dt="2021-09-14T11:38:16.668" v="1004" actId="22"/>
          <ac:spMkLst>
            <pc:docMk/>
            <pc:sldMk cId="732190984" sldId="267"/>
            <ac:spMk id="5" creationId="{AE470C9E-6F38-466A-8619-D4FBF6C6ABD1}"/>
          </ac:spMkLst>
        </pc:spChg>
        <pc:spChg chg="add mod">
          <ac:chgData name="Rafael Kuffner dos Anjos" userId="3925196f-71a7-46bf-baee-ed570243f2ce" providerId="ADAL" clId="{53062A82-23AF-4EB8-ABAB-FDE75936E6DD}" dt="2021-09-14T11:40:55.913" v="1030" actId="1076"/>
          <ac:spMkLst>
            <pc:docMk/>
            <pc:sldMk cId="732190984" sldId="267"/>
            <ac:spMk id="6" creationId="{21DB95FE-4943-4481-8DB5-52D278A7BB90}"/>
          </ac:spMkLst>
        </pc:spChg>
      </pc:sldChg>
      <pc:sldChg chg="new del">
        <pc:chgData name="Rafael Kuffner dos Anjos" userId="3925196f-71a7-46bf-baee-ed570243f2ce" providerId="ADAL" clId="{53062A82-23AF-4EB8-ABAB-FDE75936E6DD}" dt="2021-09-14T11:35:36.455" v="980" actId="47"/>
        <pc:sldMkLst>
          <pc:docMk/>
          <pc:sldMk cId="1980030907" sldId="267"/>
        </pc:sldMkLst>
      </pc:sldChg>
      <pc:sldChg chg="modSp new mod">
        <pc:chgData name="Rafael Kuffner dos Anjos" userId="3925196f-71a7-46bf-baee-ed570243f2ce" providerId="ADAL" clId="{53062A82-23AF-4EB8-ABAB-FDE75936E6DD}" dt="2021-09-14T11:43:52.920" v="1034" actId="5793"/>
        <pc:sldMkLst>
          <pc:docMk/>
          <pc:sldMk cId="3343880058" sldId="268"/>
        </pc:sldMkLst>
        <pc:spChg chg="mod">
          <ac:chgData name="Rafael Kuffner dos Anjos" userId="3925196f-71a7-46bf-baee-ed570243f2ce" providerId="ADAL" clId="{53062A82-23AF-4EB8-ABAB-FDE75936E6DD}" dt="2021-09-14T11:41:09.065" v="1032"/>
          <ac:spMkLst>
            <pc:docMk/>
            <pc:sldMk cId="3343880058" sldId="268"/>
            <ac:spMk id="2" creationId="{1BA76056-6445-42B9-9971-90C476B2E4DA}"/>
          </ac:spMkLst>
        </pc:spChg>
        <pc:spChg chg="mod">
          <ac:chgData name="Rafael Kuffner dos Anjos" userId="3925196f-71a7-46bf-baee-ed570243f2ce" providerId="ADAL" clId="{53062A82-23AF-4EB8-ABAB-FDE75936E6DD}" dt="2021-09-14T11:43:52.920" v="1034" actId="5793"/>
          <ac:spMkLst>
            <pc:docMk/>
            <pc:sldMk cId="3343880058" sldId="268"/>
            <ac:spMk id="3" creationId="{68B8913E-EEE4-4671-B2E5-535701BE78C7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576306085" sldId="269"/>
        </pc:sldMkLst>
      </pc:sldChg>
      <pc:sldChg chg="addSp delSp modSp new mod ord setBg modAnim">
        <pc:chgData name="Rafael Kuffner dos Anjos" userId="3925196f-71a7-46bf-baee-ed570243f2ce" providerId="ADAL" clId="{53062A82-23AF-4EB8-ABAB-FDE75936E6DD}" dt="2021-09-14T12:09:15.458" v="1149"/>
        <pc:sldMkLst>
          <pc:docMk/>
          <pc:sldMk cId="2728283146" sldId="269"/>
        </pc:sldMkLst>
        <pc:spChg chg="del">
          <ac:chgData name="Rafael Kuffner dos Anjos" userId="3925196f-71a7-46bf-baee-ed570243f2ce" providerId="ADAL" clId="{53062A82-23AF-4EB8-ABAB-FDE75936E6DD}" dt="2021-09-14T11:54:05.347" v="1081" actId="26606"/>
          <ac:spMkLst>
            <pc:docMk/>
            <pc:sldMk cId="2728283146" sldId="269"/>
            <ac:spMk id="2" creationId="{0D3D5FB0-82E2-4D76-9B79-F328F2215B8D}"/>
          </ac:spMkLst>
        </pc:spChg>
        <pc:spChg chg="del">
          <ac:chgData name="Rafael Kuffner dos Anjos" userId="3925196f-71a7-46bf-baee-ed570243f2ce" providerId="ADAL" clId="{53062A82-23AF-4EB8-ABAB-FDE75936E6DD}" dt="2021-09-14T11:54:01.849" v="1080"/>
          <ac:spMkLst>
            <pc:docMk/>
            <pc:sldMk cId="2728283146" sldId="269"/>
            <ac:spMk id="3" creationId="{1D452448-3221-47D6-9793-F5CD71D38DAA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5" creationId="{4141221F-5A8E-4834-81E5-DFB509B66166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6" creationId="{9243B258-6889-486A-9EDA-DDED97C07D4B}"/>
          </ac:spMkLst>
        </pc:spChg>
        <pc:spChg chg="add mod">
          <ac:chgData name="Rafael Kuffner dos Anjos" userId="3925196f-71a7-46bf-baee-ed570243f2ce" providerId="ADAL" clId="{53062A82-23AF-4EB8-ABAB-FDE75936E6DD}" dt="2021-09-14T12:06:14.859" v="1129" actId="2085"/>
          <ac:spMkLst>
            <pc:docMk/>
            <pc:sldMk cId="2728283146" sldId="269"/>
            <ac:spMk id="7" creationId="{2F4B9FFE-6A4D-4F53-B8FE-17D434DA4668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8" creationId="{E1D8E9F0-D06F-479A-9264-546EE8D2AA5A}"/>
          </ac:spMkLst>
        </pc:spChg>
        <pc:spChg chg="add mod">
          <ac:chgData name="Rafael Kuffner dos Anjos" userId="3925196f-71a7-46bf-baee-ed570243f2ce" providerId="ADAL" clId="{53062A82-23AF-4EB8-ABAB-FDE75936E6DD}" dt="2021-09-14T12:08:15.165" v="1144" actId="1036"/>
          <ac:spMkLst>
            <pc:docMk/>
            <pc:sldMk cId="2728283146" sldId="269"/>
            <ac:spMk id="9" creationId="{F0B2F8CF-FEED-4AFE-A344-E1A7241F3DB0}"/>
          </ac:spMkLst>
        </pc:spChg>
        <pc:spChg chg="add mod">
          <ac:chgData name="Rafael Kuffner dos Anjos" userId="3925196f-71a7-46bf-baee-ed570243f2ce" providerId="ADAL" clId="{53062A82-23AF-4EB8-ABAB-FDE75936E6DD}" dt="2021-09-14T12:08:10.066" v="1140" actId="2085"/>
          <ac:spMkLst>
            <pc:docMk/>
            <pc:sldMk cId="2728283146" sldId="269"/>
            <ac:spMk id="10" creationId="{4A9258AB-5CA1-4007-8C4B-CF7AE9CB6546}"/>
          </ac:spMkLst>
        </pc:spChg>
        <pc:graphicFrameChg chg="add mod modGraphic">
          <ac:chgData name="Rafael Kuffner dos Anjos" userId="3925196f-71a7-46bf-baee-ed570243f2ce" providerId="ADAL" clId="{53062A82-23AF-4EB8-ABAB-FDE75936E6DD}" dt="2021-09-14T12:06:59.098" v="1134" actId="20577"/>
          <ac:graphicFrameMkLst>
            <pc:docMk/>
            <pc:sldMk cId="2728283146" sldId="269"/>
            <ac:graphicFrameMk id="4" creationId="{CA2F7D2D-DD12-4ADC-9E83-8F622401C9B5}"/>
          </ac:graphicFrameMkLst>
        </pc:graphicFrameChg>
      </pc:sldChg>
      <pc:sldChg chg="addSp delSp modSp new del mod setBg">
        <pc:chgData name="Rafael Kuffner dos Anjos" userId="3925196f-71a7-46bf-baee-ed570243f2ce" providerId="ADAL" clId="{53062A82-23AF-4EB8-ABAB-FDE75936E6DD}" dt="2021-09-14T11:53:19.175" v="1078" actId="47"/>
        <pc:sldMkLst>
          <pc:docMk/>
          <pc:sldMk cId="3962942891" sldId="269"/>
        </pc:sldMkLst>
        <pc:spChg chg="add del mo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2" creationId="{78D03191-0C5E-454C-A339-C3840FD323C0}"/>
          </ac:spMkLst>
        </pc:spChg>
        <pc:spChg chg="del">
          <ac:chgData name="Rafael Kuffner dos Anjos" userId="3925196f-71a7-46bf-baee-ed570243f2ce" providerId="ADAL" clId="{53062A82-23AF-4EB8-ABAB-FDE75936E6DD}" dt="2021-09-14T11:50:14.111" v="1036"/>
          <ac:spMkLst>
            <pc:docMk/>
            <pc:sldMk cId="3962942891" sldId="269"/>
            <ac:spMk id="3" creationId="{F300D1FF-0260-474D-BEF7-746613082274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6" creationId="{1BE4F293-0A40-4AA3-8747-1C7D9F3EEABB}"/>
          </ac:spMkLst>
        </pc:spChg>
        <pc:spChg chg="add del">
          <ac:chgData name="Rafael Kuffner dos Anjos" userId="3925196f-71a7-46bf-baee-ed570243f2ce" providerId="ADAL" clId="{53062A82-23AF-4EB8-ABAB-FDE75936E6DD}" dt="2021-09-14T11:50:43.530" v="1042" actId="26606"/>
          <ac:spMkLst>
            <pc:docMk/>
            <pc:sldMk cId="3962942891" sldId="269"/>
            <ac:spMk id="7" creationId="{78D03191-0C5E-454C-A339-C3840FD323C0}"/>
          </ac:spMkLst>
        </pc:spChg>
        <pc:spChg chg="add del mod">
          <ac:chgData name="Rafael Kuffner dos Anjos" userId="3925196f-71a7-46bf-baee-ed570243f2ce" providerId="ADAL" clId="{53062A82-23AF-4EB8-ABAB-FDE75936E6DD}" dt="2021-09-14T11:52:06.158" v="1055"/>
          <ac:spMkLst>
            <pc:docMk/>
            <pc:sldMk cId="3962942891" sldId="269"/>
            <ac:spMk id="8" creationId="{57FF0AA3-A92F-4997-A2D5-4FE81631505D}"/>
          </ac:spMkLst>
        </pc:spChg>
        <pc:spChg chg="add del">
          <ac:chgData name="Rafael Kuffner dos Anjos" userId="3925196f-71a7-46bf-baee-ed570243f2ce" providerId="ADAL" clId="{53062A82-23AF-4EB8-ABAB-FDE75936E6DD}" dt="2021-09-14T11:50:33.846" v="1038" actId="26606"/>
          <ac:spMkLst>
            <pc:docMk/>
            <pc:sldMk cId="3962942891" sldId="269"/>
            <ac:spMk id="9" creationId="{6C4028FD-8BAA-4A19-BFDE-594D991B7552}"/>
          </ac:spMkLst>
        </pc:spChg>
        <pc:spChg chg="add">
          <ac:chgData name="Rafael Kuffner dos Anjos" userId="3925196f-71a7-46bf-baee-ed570243f2ce" providerId="ADAL" clId="{53062A82-23AF-4EB8-ABAB-FDE75936E6DD}" dt="2021-09-14T11:52:08.770" v="1056" actId="26606"/>
          <ac:spMkLst>
            <pc:docMk/>
            <pc:sldMk cId="3962942891" sldId="269"/>
            <ac:spMk id="15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17" creationId="{9A97C86A-04D6-40F7-AE84-31AB43E6A846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8" creationId="{7301F447-EEF7-48F5-AF73-7566EE7F64AD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19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0" creationId="{F7117410-A2A4-4085-9ADC-46744551DBDE}"/>
          </ac:spMkLst>
        </pc:spChg>
        <pc:spChg chg="add del">
          <ac:chgData name="Rafael Kuffner dos Anjos" userId="3925196f-71a7-46bf-baee-ed570243f2ce" providerId="ADAL" clId="{53062A82-23AF-4EB8-ABAB-FDE75936E6DD}" dt="2021-09-14T11:50:44.341" v="1044" actId="26606"/>
          <ac:spMkLst>
            <pc:docMk/>
            <pc:sldMk cId="3962942891" sldId="269"/>
            <ac:spMk id="21" creationId="{99F74EB5-E547-4FB4-95F5-BCC788F3C4A0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3" creationId="{6C4028FD-8BAA-4A19-BFDE-594D991B7552}"/>
          </ac:spMkLst>
        </pc:spChg>
        <pc:spChg chg="add del">
          <ac:chgData name="Rafael Kuffner dos Anjos" userId="3925196f-71a7-46bf-baee-ed570243f2ce" providerId="ADAL" clId="{53062A82-23AF-4EB8-ABAB-FDE75936E6DD}" dt="2021-09-14T11:50:45.411" v="1046" actId="26606"/>
          <ac:spMkLst>
            <pc:docMk/>
            <pc:sldMk cId="3962942891" sldId="269"/>
            <ac:spMk id="24" creationId="{78D03191-0C5E-454C-A339-C3840FD323C0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6" creationId="{F3060C83-F051-4F0E-ABAD-AA0DFC48B218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7" creationId="{83C98ABE-055B-441F-B07E-44F97F083C3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8" creationId="{29FDB030-9B49-4CED-8CCD-4D99382388AC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29" creationId="{3783CA14-24A1-485C-8B30-D6A5D87987AD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0" creationId="{FF9F2414-84E8-453E-B1F3-389FDE8192D9}"/>
          </ac:spMkLst>
        </pc:spChg>
        <pc:spChg chg="add del">
          <ac:chgData name="Rafael Kuffner dos Anjos" userId="3925196f-71a7-46bf-baee-ed570243f2ce" providerId="ADAL" clId="{53062A82-23AF-4EB8-ABAB-FDE75936E6DD}" dt="2021-09-14T11:50:45.968" v="1048" actId="26606"/>
          <ac:spMkLst>
            <pc:docMk/>
            <pc:sldMk cId="3962942891" sldId="269"/>
            <ac:spMk id="31" creationId="{3ECA69A1-7536-43AC-85EF-C7106179F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3" creationId="{46C2E80F-49A6-4372-B103-219D417A55ED}"/>
          </ac:spMkLst>
        </pc:spChg>
        <pc:spChg chg="add del">
          <ac:chgData name="Rafael Kuffner dos Anjos" userId="3925196f-71a7-46bf-baee-ed570243f2ce" providerId="ADAL" clId="{53062A82-23AF-4EB8-ABAB-FDE75936E6DD}" dt="2021-09-14T11:51:02.686" v="1052" actId="26606"/>
          <ac:spMkLst>
            <pc:docMk/>
            <pc:sldMk cId="3962942891" sldId="269"/>
            <ac:spMk id="34" creationId="{78D03191-0C5E-454C-A339-C3840FD323C0}"/>
          </ac:spMkLst>
        </pc:spChg>
        <pc:grpChg chg="add del">
          <ac:chgData name="Rafael Kuffner dos Anjos" userId="3925196f-71a7-46bf-baee-ed570243f2ce" providerId="ADAL" clId="{53062A82-23AF-4EB8-ABAB-FDE75936E6DD}" dt="2021-09-14T11:50:43.530" v="1042" actId="26606"/>
          <ac:grpSpMkLst>
            <pc:docMk/>
            <pc:sldMk cId="3962942891" sldId="269"/>
            <ac:grpSpMk id="11" creationId="{5D1CC8B8-2CD1-45F6-9CED-CA310400222D}"/>
          </ac:grpSpMkLst>
        </pc:grpChg>
        <pc:graphicFrameChg chg="add del mod modGraphic">
          <ac:chgData name="Rafael Kuffner dos Anjos" userId="3925196f-71a7-46bf-baee-ed570243f2ce" providerId="ADAL" clId="{53062A82-23AF-4EB8-ABAB-FDE75936E6DD}" dt="2021-09-14T11:52:04.037" v="1054" actId="478"/>
          <ac:graphicFrameMkLst>
            <pc:docMk/>
            <pc:sldMk cId="3962942891" sldId="269"/>
            <ac:graphicFrameMk id="4" creationId="{AA2FC14F-536C-4B17-91C2-EC5F5AA1CC59}"/>
          </ac:graphicFrameMkLst>
        </pc:graphicFrameChg>
        <pc:graphicFrameChg chg="add mod modGraphic">
          <ac:chgData name="Rafael Kuffner dos Anjos" userId="3925196f-71a7-46bf-baee-ed570243f2ce" providerId="ADAL" clId="{53062A82-23AF-4EB8-ABAB-FDE75936E6DD}" dt="2021-09-14T11:53:16.735" v="1077" actId="6549"/>
          <ac:graphicFrameMkLst>
            <pc:docMk/>
            <pc:sldMk cId="3962942891" sldId="269"/>
            <ac:graphicFrameMk id="10" creationId="{D91ADC71-B204-49B3-A458-2342F06E93A1}"/>
          </ac:graphicFrameMkLst>
        </pc:graphicFrameChg>
      </pc:sldChg>
      <pc:sldChg chg="modSp new mod ord">
        <pc:chgData name="Rafael Kuffner dos Anjos" userId="3925196f-71a7-46bf-baee-ed570243f2ce" providerId="ADAL" clId="{53062A82-23AF-4EB8-ABAB-FDE75936E6DD}" dt="2021-09-14T12:11:25.118" v="1267" actId="20577"/>
        <pc:sldMkLst>
          <pc:docMk/>
          <pc:sldMk cId="372906909" sldId="270"/>
        </pc:sldMkLst>
        <pc:spChg chg="mod">
          <ac:chgData name="Rafael Kuffner dos Anjos" userId="3925196f-71a7-46bf-baee-ed570243f2ce" providerId="ADAL" clId="{53062A82-23AF-4EB8-ABAB-FDE75936E6DD}" dt="2021-09-14T12:09:22.074" v="1164" actId="20577"/>
          <ac:spMkLst>
            <pc:docMk/>
            <pc:sldMk cId="372906909" sldId="270"/>
            <ac:spMk id="2" creationId="{E4626D2E-D395-49D8-817E-25EFC7076751}"/>
          </ac:spMkLst>
        </pc:spChg>
        <pc:spChg chg="mod">
          <ac:chgData name="Rafael Kuffner dos Anjos" userId="3925196f-71a7-46bf-baee-ed570243f2ce" providerId="ADAL" clId="{53062A82-23AF-4EB8-ABAB-FDE75936E6DD}" dt="2021-09-14T12:11:25.118" v="1267" actId="20577"/>
          <ac:spMkLst>
            <pc:docMk/>
            <pc:sldMk cId="372906909" sldId="270"/>
            <ac:spMk id="3" creationId="{E7C703D7-AC8F-4532-88F3-F39F6E46A623}"/>
          </ac:spMkLst>
        </pc:spChg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438605431" sldId="270"/>
        </pc:sldMkLst>
      </pc:sldChg>
      <pc:sldChg chg="add del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66919616" sldId="305"/>
        </pc:sldMkLst>
      </pc:sldChg>
      <pc:sldChg chg="modSp add del mod">
        <pc:chgData name="Rafael Kuffner dos Anjos" userId="3925196f-71a7-46bf-baee-ed570243f2ce" providerId="ADAL" clId="{53062A82-23AF-4EB8-ABAB-FDE75936E6DD}" dt="2021-09-14T10:52:28.035" v="346" actId="47"/>
        <pc:sldMkLst>
          <pc:docMk/>
          <pc:sldMk cId="1130516232" sldId="306"/>
        </pc:sldMkLst>
        <pc:spChg chg="mod">
          <ac:chgData name="Rafael Kuffner dos Anjos" userId="3925196f-71a7-46bf-baee-ed570243f2ce" providerId="ADAL" clId="{53062A82-23AF-4EB8-ABAB-FDE75936E6DD}" dt="2021-09-14T10:52:18.418" v="345" actId="122"/>
          <ac:spMkLst>
            <pc:docMk/>
            <pc:sldMk cId="1130516232" sldId="306"/>
            <ac:spMk id="3" creationId="{00000000-0000-0000-0000-000000000000}"/>
          </ac:spMkLst>
        </pc:spChg>
      </pc:sldChg>
      <pc:sldMasterChg chg="delSldLayout modSldLayout sldLayoutOrd">
        <pc:chgData name="Rafael Kuffner dos Anjos" userId="3925196f-71a7-46bf-baee-ed570243f2ce" providerId="ADAL" clId="{53062A82-23AF-4EB8-ABAB-FDE75936E6DD}" dt="2021-09-14T10:52:28.035" v="346" actId="47"/>
        <pc:sldMasterMkLst>
          <pc:docMk/>
          <pc:sldMasterMk cId="1284826330" sldId="2147483648"/>
        </pc:sldMasterMkLst>
        <pc:sldLayoutChg chg="ord">
          <pc:chgData name="Rafael Kuffner dos Anjos" userId="3925196f-71a7-46bf-baee-ed570243f2ce" providerId="ADAL" clId="{53062A82-23AF-4EB8-ABAB-FDE75936E6DD}" dt="2021-09-14T10:20:58.626" v="102" actId="20578"/>
          <pc:sldLayoutMkLst>
            <pc:docMk/>
            <pc:sldMasterMk cId="1284826330" sldId="2147483648"/>
            <pc:sldLayoutMk cId="2959294737" sldId="2147483658"/>
          </pc:sldLayoutMkLst>
        </pc:sldLayoutChg>
        <pc:sldLayoutChg chg="ord">
          <pc:chgData name="Rafael Kuffner dos Anjos" userId="3925196f-71a7-46bf-baee-ed570243f2ce" providerId="ADAL" clId="{53062A82-23AF-4EB8-ABAB-FDE75936E6DD}" dt="2021-09-14T10:21:00.502" v="103" actId="20578"/>
          <pc:sldLayoutMkLst>
            <pc:docMk/>
            <pc:sldMasterMk cId="1284826330" sldId="2147483648"/>
            <pc:sldLayoutMk cId="1760024403" sldId="2147483659"/>
          </pc:sldLayoutMkLst>
        </pc:sldLayoutChg>
        <pc:sldLayoutChg chg="del">
          <pc:chgData name="Rafael Kuffner dos Anjos" userId="3925196f-71a7-46bf-baee-ed570243f2ce" providerId="ADAL" clId="{53062A82-23AF-4EB8-ABAB-FDE75936E6DD}" dt="2021-09-14T10:52:28.035" v="346" actId="47"/>
          <pc:sldLayoutMkLst>
            <pc:docMk/>
            <pc:sldMasterMk cId="1284826330" sldId="2147483648"/>
            <pc:sldLayoutMk cId="718130562" sldId="2147483660"/>
          </pc:sldLayoutMkLst>
        </pc:sldLayoutChg>
      </pc:sldMasterChg>
    </pc:docChg>
  </pc:docChgLst>
  <pc:docChgLst>
    <pc:chgData name="Rafael Kuffner dos Anjos" userId="3925196f-71a7-46bf-baee-ed570243f2ce" providerId="ADAL" clId="{2D9C9F3D-53E6-44D1-8F51-7C568ABAE599}"/>
    <pc:docChg chg="undo custSel addSld delSld modSld sldOrd">
      <pc:chgData name="Rafael Kuffner dos Anjos" userId="3925196f-71a7-46bf-baee-ed570243f2ce" providerId="ADAL" clId="{2D9C9F3D-53E6-44D1-8F51-7C568ABAE599}" dt="2021-11-26T11:51:25.676" v="444" actId="1076"/>
      <pc:docMkLst>
        <pc:docMk/>
      </pc:docMkLst>
      <pc:sldChg chg="modSp mod">
        <pc:chgData name="Rafael Kuffner dos Anjos" userId="3925196f-71a7-46bf-baee-ed570243f2ce" providerId="ADAL" clId="{2D9C9F3D-53E6-44D1-8F51-7C568ABAE599}" dt="2021-11-26T11:24:18.076" v="12" actId="20577"/>
        <pc:sldMkLst>
          <pc:docMk/>
          <pc:sldMk cId="2250373187" sldId="256"/>
        </pc:sldMkLst>
        <pc:spChg chg="mod">
          <ac:chgData name="Rafael Kuffner dos Anjos" userId="3925196f-71a7-46bf-baee-ed570243f2ce" providerId="ADAL" clId="{2D9C9F3D-53E6-44D1-8F51-7C568ABAE599}" dt="2021-11-26T11:24:18.076" v="12" actId="20577"/>
          <ac:spMkLst>
            <pc:docMk/>
            <pc:sldMk cId="2250373187" sldId="256"/>
            <ac:spMk id="2" creationId="{80B9CD96-C14B-44A5-91B1-55D9A499211B}"/>
          </ac:spMkLst>
        </pc:spChg>
      </pc:sldChg>
      <pc:sldChg chg="add del modTransition">
        <pc:chgData name="Rafael Kuffner dos Anjos" userId="3925196f-71a7-46bf-baee-ed570243f2ce" providerId="ADAL" clId="{2D9C9F3D-53E6-44D1-8F51-7C568ABAE599}" dt="2021-11-26T11:24:11.357" v="1" actId="47"/>
        <pc:sldMkLst>
          <pc:docMk/>
          <pc:sldMk cId="1207308501" sldId="257"/>
        </pc:sldMkLst>
      </pc:sldChg>
      <pc:sldChg chg="addSp delSp modSp add mod setBg">
        <pc:chgData name="Rafael Kuffner dos Anjos" userId="3925196f-71a7-46bf-baee-ed570243f2ce" providerId="ADAL" clId="{2D9C9F3D-53E6-44D1-8F51-7C568ABAE599}" dt="2021-11-26T11:33:10.434" v="151" actId="26606"/>
        <pc:sldMkLst>
          <pc:docMk/>
          <pc:sldMk cId="309986104" sldId="277"/>
        </pc:sldMkLst>
        <pc:spChg chg="mod">
          <ac:chgData name="Rafael Kuffner dos Anjos" userId="3925196f-71a7-46bf-baee-ed570243f2ce" providerId="ADAL" clId="{2D9C9F3D-53E6-44D1-8F51-7C568ABAE599}" dt="2021-11-26T11:33:10.434" v="151" actId="26606"/>
          <ac:spMkLst>
            <pc:docMk/>
            <pc:sldMk cId="309986104" sldId="277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33:10.434" v="151" actId="26606"/>
          <ac:spMkLst>
            <pc:docMk/>
            <pc:sldMk cId="309986104" sldId="277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33:10.434" v="151" actId="26606"/>
          <ac:spMkLst>
            <pc:docMk/>
            <pc:sldMk cId="309986104" sldId="277"/>
            <ac:spMk id="10" creationId="{28D31E1B-0407-4223-9642-0B642CBF57D9}"/>
          </ac:spMkLst>
        </pc:spChg>
        <pc:spChg chg="add">
          <ac:chgData name="Rafael Kuffner dos Anjos" userId="3925196f-71a7-46bf-baee-ed570243f2ce" providerId="ADAL" clId="{2D9C9F3D-53E6-44D1-8F51-7C568ABAE599}" dt="2021-11-26T11:33:10.434" v="151" actId="26606"/>
          <ac:spMkLst>
            <pc:docMk/>
            <pc:sldMk cId="309986104" sldId="277"/>
            <ac:spMk id="17" creationId="{D5B0017B-2ECA-49AF-B397-DC140825DF8D}"/>
          </ac:spMkLst>
        </pc:spChg>
        <pc:spChg chg="add">
          <ac:chgData name="Rafael Kuffner dos Anjos" userId="3925196f-71a7-46bf-baee-ed570243f2ce" providerId="ADAL" clId="{2D9C9F3D-53E6-44D1-8F51-7C568ABAE599}" dt="2021-11-26T11:33:10.434" v="151" actId="26606"/>
          <ac:spMkLst>
            <pc:docMk/>
            <pc:sldMk cId="309986104" sldId="277"/>
            <ac:spMk id="19" creationId="{70E96339-907C-46C3-99AC-31179B6F0EBD}"/>
          </ac:spMkLst>
        </pc:spChg>
        <pc:grpChg chg="add">
          <ac:chgData name="Rafael Kuffner dos Anjos" userId="3925196f-71a7-46bf-baee-ed570243f2ce" providerId="ADAL" clId="{2D9C9F3D-53E6-44D1-8F51-7C568ABAE599}" dt="2021-11-26T11:33:10.434" v="151" actId="26606"/>
          <ac:grpSpMkLst>
            <pc:docMk/>
            <pc:sldMk cId="309986104" sldId="277"/>
            <ac:grpSpMk id="12" creationId="{AE1C45F0-260A-458C-96ED-C1F6D2151219}"/>
          </ac:grpSpMkLst>
        </pc:grpChg>
        <pc:picChg chg="add del mod">
          <ac:chgData name="Rafael Kuffner dos Anjos" userId="3925196f-71a7-46bf-baee-ed570243f2ce" providerId="ADAL" clId="{2D9C9F3D-53E6-44D1-8F51-7C568ABAE599}" dt="2021-11-26T11:27:16.966" v="25"/>
          <ac:picMkLst>
            <pc:docMk/>
            <pc:sldMk cId="309986104" sldId="277"/>
            <ac:picMk id="4" creationId="{6095EC87-9FF7-4ED2-BB20-FFC7716E98C1}"/>
          </ac:picMkLst>
        </pc:picChg>
        <pc:picChg chg="add mod">
          <ac:chgData name="Rafael Kuffner dos Anjos" userId="3925196f-71a7-46bf-baee-ed570243f2ce" providerId="ADAL" clId="{2D9C9F3D-53E6-44D1-8F51-7C568ABAE599}" dt="2021-11-26T11:33:10.434" v="151" actId="26606"/>
          <ac:picMkLst>
            <pc:docMk/>
            <pc:sldMk cId="309986104" sldId="277"/>
            <ac:picMk id="5" creationId="{EFDB2763-2B2E-429C-B605-699393A92AD2}"/>
          </ac:picMkLst>
        </pc:picChg>
        <pc:cxnChg chg="add">
          <ac:chgData name="Rafael Kuffner dos Anjos" userId="3925196f-71a7-46bf-baee-ed570243f2ce" providerId="ADAL" clId="{2D9C9F3D-53E6-44D1-8F51-7C568ABAE599}" dt="2021-11-26T11:33:10.434" v="151" actId="26606"/>
          <ac:cxnSpMkLst>
            <pc:docMk/>
            <pc:sldMk cId="309986104" sldId="277"/>
            <ac:cxnSpMk id="21" creationId="{6CF1BAF6-AD41-4082-B212-8A1F9A2E8779}"/>
          </ac:cxnSpMkLst>
        </pc:cxnChg>
      </pc:sldChg>
      <pc:sldChg chg="addSp modSp add mod setBg">
        <pc:chgData name="Rafael Kuffner dos Anjos" userId="3925196f-71a7-46bf-baee-ed570243f2ce" providerId="ADAL" clId="{2D9C9F3D-53E6-44D1-8F51-7C568ABAE599}" dt="2021-11-26T11:34:30.345" v="185" actId="26606"/>
        <pc:sldMkLst>
          <pc:docMk/>
          <pc:sldMk cId="601870497" sldId="278"/>
        </pc:sldMkLst>
        <pc:spChg chg="mo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9" creationId="{058A14AF-9FB5-4CC7-BA35-E8E85D3EDF0E}"/>
          </ac:spMkLst>
        </pc:spChg>
        <pc:spChg chg="ad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11" creationId="{3A9A4357-BD1D-4622-A4FE-766E6AB8DE84}"/>
          </ac:spMkLst>
        </pc:spChg>
        <pc:spChg chg="ad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13" creationId="{E659831F-0D9A-4C63-9EBB-8435B85A440F}"/>
          </ac:spMkLst>
        </pc:spChg>
        <pc:spChg chg="add">
          <ac:chgData name="Rafael Kuffner dos Anjos" userId="3925196f-71a7-46bf-baee-ed570243f2ce" providerId="ADAL" clId="{2D9C9F3D-53E6-44D1-8F51-7C568ABAE599}" dt="2021-11-26T11:34:30.345" v="185" actId="26606"/>
          <ac:spMkLst>
            <pc:docMk/>
            <pc:sldMk cId="601870497" sldId="278"/>
            <ac:spMk id="15" creationId="{E6995CE5-F890-4ABA-82A2-26507CE8D2A3}"/>
          </ac:spMkLst>
        </pc:spChg>
        <pc:picChg chg="add mod">
          <ac:chgData name="Rafael Kuffner dos Anjos" userId="3925196f-71a7-46bf-baee-ed570243f2ce" providerId="ADAL" clId="{2D9C9F3D-53E6-44D1-8F51-7C568ABAE599}" dt="2021-11-26T11:34:30.345" v="185" actId="26606"/>
          <ac:picMkLst>
            <pc:docMk/>
            <pc:sldMk cId="601870497" sldId="278"/>
            <ac:picMk id="4" creationId="{828D9B61-A6CA-40E3-BCEF-B69C834C919E}"/>
          </ac:picMkLst>
        </pc:picChg>
      </pc:sldChg>
      <pc:sldChg chg="modSp add del mod">
        <pc:chgData name="Rafael Kuffner dos Anjos" userId="3925196f-71a7-46bf-baee-ed570243f2ce" providerId="ADAL" clId="{2D9C9F3D-53E6-44D1-8F51-7C568ABAE599}" dt="2021-11-26T11:30:23.849" v="118" actId="47"/>
        <pc:sldMkLst>
          <pc:docMk/>
          <pc:sldMk cId="1309709016" sldId="279"/>
        </pc:sldMkLst>
        <pc:spChg chg="mod">
          <ac:chgData name="Rafael Kuffner dos Anjos" userId="3925196f-71a7-46bf-baee-ed570243f2ce" providerId="ADAL" clId="{2D9C9F3D-53E6-44D1-8F51-7C568ABAE599}" dt="2021-11-26T11:29:27.739" v="104" actId="21"/>
          <ac:spMkLst>
            <pc:docMk/>
            <pc:sldMk cId="1309709016" sldId="279"/>
            <ac:spMk id="3" creationId="{00000000-0000-0000-0000-000000000000}"/>
          </ac:spMkLst>
        </pc:spChg>
      </pc:sldChg>
      <pc:sldChg chg="addSp delSp modSp add mod setBg">
        <pc:chgData name="Rafael Kuffner dos Anjos" userId="3925196f-71a7-46bf-baee-ed570243f2ce" providerId="ADAL" clId="{2D9C9F3D-53E6-44D1-8F51-7C568ABAE599}" dt="2021-11-26T11:34:25.083" v="184" actId="26606"/>
        <pc:sldMkLst>
          <pc:docMk/>
          <pc:sldMk cId="1160444168" sldId="283"/>
        </pc:sldMkLst>
        <pc:spChg chg="mod">
          <ac:chgData name="Rafael Kuffner dos Anjos" userId="3925196f-71a7-46bf-baee-ed570243f2ce" providerId="ADAL" clId="{2D9C9F3D-53E6-44D1-8F51-7C568ABAE599}" dt="2021-11-26T11:34:25.083" v="184" actId="26606"/>
          <ac:spMkLst>
            <pc:docMk/>
            <pc:sldMk cId="1160444168" sldId="28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34:25.083" v="184" actId="26606"/>
          <ac:spMkLst>
            <pc:docMk/>
            <pc:sldMk cId="1160444168" sldId="283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34:25.083" v="184" actId="26606"/>
          <ac:spMkLst>
            <pc:docMk/>
            <pc:sldMk cId="1160444168" sldId="283"/>
            <ac:spMk id="14" creationId="{6EFC920F-B85A-4068-BD93-41064EDE93D3}"/>
          </ac:spMkLst>
        </pc:spChg>
        <pc:spChg chg="add">
          <ac:chgData name="Rafael Kuffner dos Anjos" userId="3925196f-71a7-46bf-baee-ed570243f2ce" providerId="ADAL" clId="{2D9C9F3D-53E6-44D1-8F51-7C568ABAE599}" dt="2021-11-26T11:34:25.083" v="184" actId="26606"/>
          <ac:spMkLst>
            <pc:docMk/>
            <pc:sldMk cId="1160444168" sldId="283"/>
            <ac:spMk id="15" creationId="{CBC4F608-B4B8-48C3-9572-C0F061B1CD99}"/>
          </ac:spMkLst>
        </pc:spChg>
        <pc:spChg chg="add">
          <ac:chgData name="Rafael Kuffner dos Anjos" userId="3925196f-71a7-46bf-baee-ed570243f2ce" providerId="ADAL" clId="{2D9C9F3D-53E6-44D1-8F51-7C568ABAE599}" dt="2021-11-26T11:34:25.083" v="184" actId="26606"/>
          <ac:spMkLst>
            <pc:docMk/>
            <pc:sldMk cId="1160444168" sldId="283"/>
            <ac:spMk id="17" creationId="{1382A32C-5B0C-4B1C-A074-76C6DBCC9F87}"/>
          </ac:spMkLst>
        </pc:spChg>
        <pc:grpChg chg="add">
          <ac:chgData name="Rafael Kuffner dos Anjos" userId="3925196f-71a7-46bf-baee-ed570243f2ce" providerId="ADAL" clId="{2D9C9F3D-53E6-44D1-8F51-7C568ABAE599}" dt="2021-11-26T11:34:25.083" v="184" actId="26606"/>
          <ac:grpSpMkLst>
            <pc:docMk/>
            <pc:sldMk cId="1160444168" sldId="283"/>
            <ac:grpSpMk id="11" creationId="{1C559108-BBAE-426C-8564-051D2BA6DDC8}"/>
          </ac:grpSpMkLst>
        </pc:grpChg>
        <pc:picChg chg="add mod">
          <ac:chgData name="Rafael Kuffner dos Anjos" userId="3925196f-71a7-46bf-baee-ed570243f2ce" providerId="ADAL" clId="{2D9C9F3D-53E6-44D1-8F51-7C568ABAE599}" dt="2021-11-26T11:34:25.083" v="184" actId="26606"/>
          <ac:picMkLst>
            <pc:docMk/>
            <pc:sldMk cId="1160444168" sldId="283"/>
            <ac:picMk id="4" creationId="{DD4A08E9-25AE-4955-AFD5-96B92040EF8E}"/>
          </ac:picMkLst>
        </pc:picChg>
        <pc:cxnChg chg="add del">
          <ac:chgData name="Rafael Kuffner dos Anjos" userId="3925196f-71a7-46bf-baee-ed570243f2ce" providerId="ADAL" clId="{2D9C9F3D-53E6-44D1-8F51-7C568ABAE599}" dt="2021-11-26T11:34:25.075" v="183" actId="26606"/>
          <ac:cxnSpMkLst>
            <pc:docMk/>
            <pc:sldMk cId="1160444168" sldId="283"/>
            <ac:cxnSpMk id="9" creationId="{A7F400EE-A8A5-48AF-B4D6-291B52C6F0B0}"/>
          </ac:cxnSpMkLst>
        </pc:cxnChg>
      </pc:sldChg>
      <pc:sldChg chg="addSp delSp modSp add mod ord setBg">
        <pc:chgData name="Rafael Kuffner dos Anjos" userId="3925196f-71a7-46bf-baee-ed570243f2ce" providerId="ADAL" clId="{2D9C9F3D-53E6-44D1-8F51-7C568ABAE599}" dt="2021-11-26T11:41:50.900" v="332" actId="26606"/>
        <pc:sldMkLst>
          <pc:docMk/>
          <pc:sldMk cId="1675013071" sldId="284"/>
        </pc:sldMkLst>
        <pc:spChg chg="mod">
          <ac:chgData name="Rafael Kuffner dos Anjos" userId="3925196f-71a7-46bf-baee-ed570243f2ce" providerId="ADAL" clId="{2D9C9F3D-53E6-44D1-8F51-7C568ABAE599}" dt="2021-11-26T11:41:50.900" v="332" actId="26606"/>
          <ac:spMkLst>
            <pc:docMk/>
            <pc:sldMk cId="1675013071" sldId="284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41:50.900" v="332" actId="26606"/>
          <ac:spMkLst>
            <pc:docMk/>
            <pc:sldMk cId="1675013071" sldId="284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41:50.900" v="332" actId="26606"/>
          <ac:spMkLst>
            <pc:docMk/>
            <pc:sldMk cId="1675013071" sldId="284"/>
            <ac:spMk id="13" creationId="{9D3A9E89-033E-4C4A-8C41-416DABFFD307}"/>
          </ac:spMkLst>
        </pc:spChg>
        <pc:spChg chg="add">
          <ac:chgData name="Rafael Kuffner dos Anjos" userId="3925196f-71a7-46bf-baee-ed570243f2ce" providerId="ADAL" clId="{2D9C9F3D-53E6-44D1-8F51-7C568ABAE599}" dt="2021-11-26T11:41:50.900" v="332" actId="26606"/>
          <ac:spMkLst>
            <pc:docMk/>
            <pc:sldMk cId="1675013071" sldId="284"/>
            <ac:spMk id="15" creationId="{86293361-111E-427D-8E5B-256944AC8395}"/>
          </ac:spMkLst>
        </pc:spChg>
        <pc:spChg chg="add">
          <ac:chgData name="Rafael Kuffner dos Anjos" userId="3925196f-71a7-46bf-baee-ed570243f2ce" providerId="ADAL" clId="{2D9C9F3D-53E6-44D1-8F51-7C568ABAE599}" dt="2021-11-26T11:41:50.900" v="332" actId="26606"/>
          <ac:spMkLst>
            <pc:docMk/>
            <pc:sldMk cId="1675013071" sldId="284"/>
            <ac:spMk id="39" creationId="{78907291-9D6D-4740-81DB-441477BCA279}"/>
          </ac:spMkLst>
        </pc:spChg>
        <pc:grpChg chg="add">
          <ac:chgData name="Rafael Kuffner dos Anjos" userId="3925196f-71a7-46bf-baee-ed570243f2ce" providerId="ADAL" clId="{2D9C9F3D-53E6-44D1-8F51-7C568ABAE599}" dt="2021-11-26T11:41:50.900" v="332" actId="26606"/>
          <ac:grpSpMkLst>
            <pc:docMk/>
            <pc:sldMk cId="1675013071" sldId="284"/>
            <ac:grpSpMk id="17" creationId="{A41D73DD-160B-4885-A9CF-94EADD70D421}"/>
          </ac:grpSpMkLst>
        </pc:grpChg>
        <pc:picChg chg="add del mod">
          <ac:chgData name="Rafael Kuffner dos Anjos" userId="3925196f-71a7-46bf-baee-ed570243f2ce" providerId="ADAL" clId="{2D9C9F3D-53E6-44D1-8F51-7C568ABAE599}" dt="2021-11-26T11:41:47.589" v="330" actId="478"/>
          <ac:picMkLst>
            <pc:docMk/>
            <pc:sldMk cId="1675013071" sldId="284"/>
            <ac:picMk id="4" creationId="{FE59E58A-509C-470E-B798-1B35F4C3D9B5}"/>
          </ac:picMkLst>
        </pc:picChg>
        <pc:picChg chg="add del mod">
          <ac:chgData name="Rafael Kuffner dos Anjos" userId="3925196f-71a7-46bf-baee-ed570243f2ce" providerId="ADAL" clId="{2D9C9F3D-53E6-44D1-8F51-7C568ABAE599}" dt="2021-11-26T11:41:29.132" v="326" actId="478"/>
          <ac:picMkLst>
            <pc:docMk/>
            <pc:sldMk cId="1675013071" sldId="284"/>
            <ac:picMk id="5" creationId="{8739B5F7-04B8-405F-81AD-466F50DB25AC}"/>
          </ac:picMkLst>
        </pc:picChg>
        <pc:picChg chg="add del mod">
          <ac:chgData name="Rafael Kuffner dos Anjos" userId="3925196f-71a7-46bf-baee-ed570243f2ce" providerId="ADAL" clId="{2D9C9F3D-53E6-44D1-8F51-7C568ABAE599}" dt="2021-11-26T11:41:47.197" v="329" actId="478"/>
          <ac:picMkLst>
            <pc:docMk/>
            <pc:sldMk cId="1675013071" sldId="284"/>
            <ac:picMk id="6" creationId="{E6BE9FC4-DCD7-4D07-BFBE-2916AA435E25}"/>
          </ac:picMkLst>
        </pc:picChg>
        <pc:picChg chg="add mod">
          <ac:chgData name="Rafael Kuffner dos Anjos" userId="3925196f-71a7-46bf-baee-ed570243f2ce" providerId="ADAL" clId="{2D9C9F3D-53E6-44D1-8F51-7C568ABAE599}" dt="2021-11-26T11:41:48.355" v="331"/>
          <ac:picMkLst>
            <pc:docMk/>
            <pc:sldMk cId="1675013071" sldId="284"/>
            <ac:picMk id="7" creationId="{4727C617-DB2E-47AA-8D9F-35E58637D71D}"/>
          </ac:picMkLst>
        </pc:picChg>
        <pc:picChg chg="add mod">
          <ac:chgData name="Rafael Kuffner dos Anjos" userId="3925196f-71a7-46bf-baee-ed570243f2ce" providerId="ADAL" clId="{2D9C9F3D-53E6-44D1-8F51-7C568ABAE599}" dt="2021-11-26T11:41:48.355" v="331"/>
          <ac:picMkLst>
            <pc:docMk/>
            <pc:sldMk cId="1675013071" sldId="284"/>
            <ac:picMk id="8" creationId="{9A5983EE-B967-49D2-9993-5E1408012593}"/>
          </ac:picMkLst>
        </pc:picChg>
      </pc:sldChg>
      <pc:sldChg chg="addSp modSp add mod ord modAnim">
        <pc:chgData name="Rafael Kuffner dos Anjos" userId="3925196f-71a7-46bf-baee-ed570243f2ce" providerId="ADAL" clId="{2D9C9F3D-53E6-44D1-8F51-7C568ABAE599}" dt="2021-11-26T11:42:45.924" v="338" actId="1076"/>
        <pc:sldMkLst>
          <pc:docMk/>
          <pc:sldMk cId="483909315" sldId="285"/>
        </pc:sldMkLst>
        <pc:spChg chg="mod">
          <ac:chgData name="Rafael Kuffner dos Anjos" userId="3925196f-71a7-46bf-baee-ed570243f2ce" providerId="ADAL" clId="{2D9C9F3D-53E6-44D1-8F51-7C568ABAE599}" dt="2021-11-26T11:42:00.356" v="334" actId="20577"/>
          <ac:spMkLst>
            <pc:docMk/>
            <pc:sldMk cId="483909315" sldId="285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19" creationId="{6981FC0A-FC91-43FA-A2F7-F30F3E0647C7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0" creationId="{D3AA3366-BFDE-4539-808A-AB0FA21C7F2D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1" creationId="{BB0B531D-4D37-4755-8A04-5150DB6CE552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2" creationId="{E534F8E0-A6D4-4C10-B447-2A04C453CC70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3" creationId="{A509EFE4-0155-4704-9121-A59100E9F413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7" creationId="{F902B11B-069A-49DA-AAEA-BEFD49CC12EB}"/>
          </ac:spMkLst>
        </pc:spChg>
        <pc:spChg chg="mod">
          <ac:chgData name="Rafael Kuffner dos Anjos" userId="3925196f-71a7-46bf-baee-ed570243f2ce" providerId="ADAL" clId="{2D9C9F3D-53E6-44D1-8F51-7C568ABAE599}" dt="2021-11-26T11:42:43.817" v="337"/>
          <ac:spMkLst>
            <pc:docMk/>
            <pc:sldMk cId="483909315" sldId="285"/>
            <ac:spMk id="28" creationId="{FEB98619-D488-4BFA-A248-1D5AC9E93F69}"/>
          </ac:spMkLst>
        </pc:spChg>
        <pc:grpChg chg="add mod">
          <ac:chgData name="Rafael Kuffner dos Anjos" userId="3925196f-71a7-46bf-baee-ed570243f2ce" providerId="ADAL" clId="{2D9C9F3D-53E6-44D1-8F51-7C568ABAE599}" dt="2021-11-26T11:42:45.924" v="338" actId="1076"/>
          <ac:grpSpMkLst>
            <pc:docMk/>
            <pc:sldMk cId="483909315" sldId="285"/>
            <ac:grpSpMk id="17" creationId="{F0966DDA-6F01-4BD1-95A5-708A33700260}"/>
          </ac:grpSpMkLst>
        </pc:grpChg>
        <pc:grpChg chg="mod">
          <ac:chgData name="Rafael Kuffner dos Anjos" userId="3925196f-71a7-46bf-baee-ed570243f2ce" providerId="ADAL" clId="{2D9C9F3D-53E6-44D1-8F51-7C568ABAE599}" dt="2021-11-26T11:42:43.817" v="337"/>
          <ac:grpSpMkLst>
            <pc:docMk/>
            <pc:sldMk cId="483909315" sldId="285"/>
            <ac:grpSpMk id="18" creationId="{83CE9D1C-E8E4-4021-A0AC-E69E53A96457}"/>
          </ac:grpSpMkLst>
        </pc:grpChg>
        <pc:picChg chg="mod">
          <ac:chgData name="Rafael Kuffner dos Anjos" userId="3925196f-71a7-46bf-baee-ed570243f2ce" providerId="ADAL" clId="{2D9C9F3D-53E6-44D1-8F51-7C568ABAE599}" dt="2021-11-26T11:42:43.817" v="337"/>
          <ac:picMkLst>
            <pc:docMk/>
            <pc:sldMk cId="483909315" sldId="285"/>
            <ac:picMk id="24" creationId="{402ABE73-44D1-42AA-B947-6F0533B40099}"/>
          </ac:picMkLst>
        </pc:picChg>
        <pc:picChg chg="mod">
          <ac:chgData name="Rafael Kuffner dos Anjos" userId="3925196f-71a7-46bf-baee-ed570243f2ce" providerId="ADAL" clId="{2D9C9F3D-53E6-44D1-8F51-7C568ABAE599}" dt="2021-11-26T11:42:43.817" v="337"/>
          <ac:picMkLst>
            <pc:docMk/>
            <pc:sldMk cId="483909315" sldId="285"/>
            <ac:picMk id="25" creationId="{7B48E512-5C41-4159-AADA-7CE18D72D08E}"/>
          </ac:picMkLst>
        </pc:picChg>
        <pc:picChg chg="mod">
          <ac:chgData name="Rafael Kuffner dos Anjos" userId="3925196f-71a7-46bf-baee-ed570243f2ce" providerId="ADAL" clId="{2D9C9F3D-53E6-44D1-8F51-7C568ABAE599}" dt="2021-11-26T11:42:43.817" v="337"/>
          <ac:picMkLst>
            <pc:docMk/>
            <pc:sldMk cId="483909315" sldId="285"/>
            <ac:picMk id="26" creationId="{090125CF-363B-49D1-A6BE-5249A54AD73E}"/>
          </ac:picMkLst>
        </pc:pic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4" creationId="{CFC52075-F8C4-44ED-B082-5A7934BEAE33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5" creationId="{DB861B33-644E-4B17-B749-B0B920FEE209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6" creationId="{97C67BCA-B8E7-42BC-859B-877F65044B4D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7" creationId="{30F7D82D-61C2-47E9-9998-1CE018B492FF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8" creationId="{8FD95E63-D34A-4AEE-AA0E-B8A1C0980757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9" creationId="{86110114-3394-47F6-94B0-013C2F45B653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0" creationId="{29D25C94-F2F4-43CD-AE0A-9EECD1EFFF57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1" creationId="{A6A01559-7D99-4948-9DDD-7BA6DC10E48B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2" creationId="{3D6DFC0E-3A14-4175-A665-EB733E1F7378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3" creationId="{5DD08554-09DC-4BBE-B1F9-EED1530D3475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4" creationId="{265DF1B9-0350-4FB0-AA8A-766FE7BA6258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5" creationId="{E768B9C6-8B0F-4FB1-B2F8-0F1D36052C88}"/>
          </ac:cxnSpMkLst>
        </pc:cxnChg>
        <pc:cxnChg chg="add mod">
          <ac:chgData name="Rafael Kuffner dos Anjos" userId="3925196f-71a7-46bf-baee-ed570243f2ce" providerId="ADAL" clId="{2D9C9F3D-53E6-44D1-8F51-7C568ABAE599}" dt="2021-11-26T11:42:27.749" v="336" actId="1076"/>
          <ac:cxnSpMkLst>
            <pc:docMk/>
            <pc:sldMk cId="483909315" sldId="285"/>
            <ac:cxnSpMk id="16" creationId="{E1E36A6E-0F18-4E99-A865-5ACE507B033C}"/>
          </ac:cxnSpMkLst>
        </pc:cxnChg>
      </pc:sldChg>
      <pc:sldChg chg="addSp modSp add mod ord setBg">
        <pc:chgData name="Rafael Kuffner dos Anjos" userId="3925196f-71a7-46bf-baee-ed570243f2ce" providerId="ADAL" clId="{2D9C9F3D-53E6-44D1-8F51-7C568ABAE599}" dt="2021-11-26T11:40:34.686" v="317" actId="26606"/>
        <pc:sldMkLst>
          <pc:docMk/>
          <pc:sldMk cId="239550951" sldId="286"/>
        </pc:sldMkLst>
        <pc:spChg chg="mod">
          <ac:chgData name="Rafael Kuffner dos Anjos" userId="3925196f-71a7-46bf-baee-ed570243f2ce" providerId="ADAL" clId="{2D9C9F3D-53E6-44D1-8F51-7C568ABAE599}" dt="2021-11-26T11:40:34.686" v="317" actId="26606"/>
          <ac:spMkLst>
            <pc:docMk/>
            <pc:sldMk cId="239550951" sldId="286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40:34.686" v="317" actId="26606"/>
          <ac:spMkLst>
            <pc:docMk/>
            <pc:sldMk cId="239550951" sldId="286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40:34.686" v="317" actId="26606"/>
          <ac:spMkLst>
            <pc:docMk/>
            <pc:sldMk cId="239550951" sldId="286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2D9C9F3D-53E6-44D1-8F51-7C568ABAE599}" dt="2021-11-26T11:40:34.686" v="317" actId="26606"/>
          <ac:spMkLst>
            <pc:docMk/>
            <pc:sldMk cId="239550951" sldId="286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2D9C9F3D-53E6-44D1-8F51-7C568ABAE599}" dt="2021-11-26T11:40:34.686" v="317" actId="26606"/>
          <ac:picMkLst>
            <pc:docMk/>
            <pc:sldMk cId="239550951" sldId="286"/>
            <ac:picMk id="4" creationId="{4D16A62D-E0F4-4800-A58F-C3DDD8B9638D}"/>
          </ac:picMkLst>
        </pc:picChg>
      </pc:sldChg>
      <pc:sldChg chg="addSp delSp modSp add mod ord">
        <pc:chgData name="Rafael Kuffner dos Anjos" userId="3925196f-71a7-46bf-baee-ed570243f2ce" providerId="ADAL" clId="{2D9C9F3D-53E6-44D1-8F51-7C568ABAE599}" dt="2021-11-26T11:49:06.138" v="407" actId="732"/>
        <pc:sldMkLst>
          <pc:docMk/>
          <pc:sldMk cId="1948446673" sldId="289"/>
        </pc:sldMkLst>
        <pc:spChg chg="mod">
          <ac:chgData name="Rafael Kuffner dos Anjos" userId="3925196f-71a7-46bf-baee-ed570243f2ce" providerId="ADAL" clId="{2D9C9F3D-53E6-44D1-8F51-7C568ABAE599}" dt="2021-11-26T11:48:58.952" v="406" actId="207"/>
          <ac:spMkLst>
            <pc:docMk/>
            <pc:sldMk cId="1948446673" sldId="289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48:51.591" v="404" actId="207"/>
          <ac:spMkLst>
            <pc:docMk/>
            <pc:sldMk cId="1948446673" sldId="289"/>
            <ac:spMk id="3" creationId="{00000000-0000-0000-0000-000000000000}"/>
          </ac:spMkLst>
        </pc:spChg>
        <pc:spChg chg="add del">
          <ac:chgData name="Rafael Kuffner dos Anjos" userId="3925196f-71a7-46bf-baee-ed570243f2ce" providerId="ADAL" clId="{2D9C9F3D-53E6-44D1-8F51-7C568ABAE599}" dt="2021-11-26T11:44:27.926" v="349" actId="22"/>
          <ac:spMkLst>
            <pc:docMk/>
            <pc:sldMk cId="1948446673" sldId="289"/>
            <ac:spMk id="5" creationId="{F9F4C0CA-A6A3-427F-9EC4-8EA1471F005C}"/>
          </ac:spMkLst>
        </pc:spChg>
        <pc:spChg chg="add mod">
          <ac:chgData name="Rafael Kuffner dos Anjos" userId="3925196f-71a7-46bf-baee-ed570243f2ce" providerId="ADAL" clId="{2D9C9F3D-53E6-44D1-8F51-7C568ABAE599}" dt="2021-11-26T11:48:22.354" v="399" actId="207"/>
          <ac:spMkLst>
            <pc:docMk/>
            <pc:sldMk cId="1948446673" sldId="289"/>
            <ac:spMk id="6" creationId="{57EF8072-EE1C-4F4A-A80D-C4637F02BC7C}"/>
          </ac:spMkLst>
        </pc:spChg>
        <pc:spChg chg="add del">
          <ac:chgData name="Rafael Kuffner dos Anjos" userId="3925196f-71a7-46bf-baee-ed570243f2ce" providerId="ADAL" clId="{2D9C9F3D-53E6-44D1-8F51-7C568ABAE599}" dt="2021-11-26T11:45:36.896" v="358" actId="22"/>
          <ac:spMkLst>
            <pc:docMk/>
            <pc:sldMk cId="1948446673" sldId="289"/>
            <ac:spMk id="8" creationId="{FF15E0FC-E66E-4B47-BC34-7233A4AEAB9E}"/>
          </ac:spMkLst>
        </pc:spChg>
        <pc:spChg chg="add mod">
          <ac:chgData name="Rafael Kuffner dos Anjos" userId="3925196f-71a7-46bf-baee-ed570243f2ce" providerId="ADAL" clId="{2D9C9F3D-53E6-44D1-8F51-7C568ABAE599}" dt="2021-11-26T11:48:41.796" v="402" actId="207"/>
          <ac:spMkLst>
            <pc:docMk/>
            <pc:sldMk cId="1948446673" sldId="289"/>
            <ac:spMk id="9" creationId="{DBC4335D-D68E-47A6-9FAC-3D5C7A6E8F29}"/>
          </ac:spMkLst>
        </pc:spChg>
        <pc:spChg chg="add del mod">
          <ac:chgData name="Rafael Kuffner dos Anjos" userId="3925196f-71a7-46bf-baee-ed570243f2ce" providerId="ADAL" clId="{2D9C9F3D-53E6-44D1-8F51-7C568ABAE599}" dt="2021-11-26T11:47:36.409" v="390" actId="11529"/>
          <ac:spMkLst>
            <pc:docMk/>
            <pc:sldMk cId="1948446673" sldId="289"/>
            <ac:spMk id="12" creationId="{EAD7C79E-69FA-4FB9-9D82-C7667C35CF51}"/>
          </ac:spMkLst>
        </pc:spChg>
        <pc:spChg chg="add mod ord">
          <ac:chgData name="Rafael Kuffner dos Anjos" userId="3925196f-71a7-46bf-baee-ed570243f2ce" providerId="ADAL" clId="{2D9C9F3D-53E6-44D1-8F51-7C568ABAE599}" dt="2021-11-26T11:48:56.673" v="405" actId="171"/>
          <ac:spMkLst>
            <pc:docMk/>
            <pc:sldMk cId="1948446673" sldId="289"/>
            <ac:spMk id="13" creationId="{29ADBC79-69F9-48EF-9FC7-D12FF58295A1}"/>
          </ac:spMkLst>
        </pc:spChg>
        <pc:picChg chg="add del mod">
          <ac:chgData name="Rafael Kuffner dos Anjos" userId="3925196f-71a7-46bf-baee-ed570243f2ce" providerId="ADAL" clId="{2D9C9F3D-53E6-44D1-8F51-7C568ABAE599}" dt="2021-11-26T11:47:09.195" v="382" actId="478"/>
          <ac:picMkLst>
            <pc:docMk/>
            <pc:sldMk cId="1948446673" sldId="289"/>
            <ac:picMk id="10" creationId="{4C1E9884-0F59-48D3-8C78-3AB48A38855A}"/>
          </ac:picMkLst>
        </pc:picChg>
        <pc:picChg chg="add mod">
          <ac:chgData name="Rafael Kuffner dos Anjos" userId="3925196f-71a7-46bf-baee-ed570243f2ce" providerId="ADAL" clId="{2D9C9F3D-53E6-44D1-8F51-7C568ABAE599}" dt="2021-11-26T11:49:06.138" v="407" actId="732"/>
          <ac:picMkLst>
            <pc:docMk/>
            <pc:sldMk cId="1948446673" sldId="289"/>
            <ac:picMk id="11" creationId="{98FAA360-F359-49F3-AF55-60383EDAABD9}"/>
          </ac:picMkLst>
        </pc:picChg>
      </pc:sldChg>
      <pc:sldChg chg="addSp modSp add mod ord modAnim">
        <pc:chgData name="Rafael Kuffner dos Anjos" userId="3925196f-71a7-46bf-baee-ed570243f2ce" providerId="ADAL" clId="{2D9C9F3D-53E6-44D1-8F51-7C568ABAE599}" dt="2021-11-26T11:43:55.942" v="344" actId="1076"/>
        <pc:sldMkLst>
          <pc:docMk/>
          <pc:sldMk cId="1743691603" sldId="290"/>
        </pc:sldMkLst>
        <pc:spChg chg="mod">
          <ac:chgData name="Rafael Kuffner dos Anjos" userId="3925196f-71a7-46bf-baee-ed570243f2ce" providerId="ADAL" clId="{2D9C9F3D-53E6-44D1-8F51-7C568ABAE599}" dt="2021-11-26T11:42:56.149" v="339" actId="20577"/>
          <ac:spMkLst>
            <pc:docMk/>
            <pc:sldMk cId="1743691603" sldId="290"/>
            <ac:spMk id="2" creationId="{00000000-0000-0000-0000-000000000000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4" creationId="{9D02DAFF-3DFD-467F-B39F-10313BF4C6E0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5" creationId="{5B044A7F-EF0A-4928-AD19-D9E6CED2FD8D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6" creationId="{2EAF8D1F-000C-465A-B6ED-AB798062458A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7" creationId="{1D80496A-8F40-4535-8A7F-BDC3CC48641D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8" creationId="{D878517E-9D9B-4DD7-8B96-B981E2D42354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9" creationId="{C8BD9875-4C8E-4F91-B2B5-7F8817AF5775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0" creationId="{4EB15ADA-DE80-4FAB-92FE-F82F4D62AB68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1" creationId="{3266DBF7-A728-4ABF-8D2B-81CCAE2CC464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2" creationId="{BC271344-1052-477E-90CB-6A54EECF194D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3" creationId="{063D763F-93A6-456C-864E-2CDFCCB2AF0C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4" creationId="{AA20506D-C0D1-4ABB-9AEA-83F569CB1DDC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5" creationId="{2E7EC5D7-FB5E-47FD-B98B-E6E65FCC1E14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6" creationId="{62A2C1D6-1468-4CB5-A097-4DC260ED456D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7" creationId="{438AB040-05E7-4C25-BA4D-8FDCE49DBF9B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8" creationId="{38161DBA-CD9D-4C54-B49D-3E5DAC89B35A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19" creationId="{9AC1B9E0-AF3C-4BE2-B94A-FA18B0E17DAA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0" creationId="{DFDE0D17-260A-4CEC-A41E-994F82054A0F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1" creationId="{08E4E0BF-BB4B-43BF-80BD-165152B66874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2" creationId="{55A5A8FC-EA2E-419A-A843-BC6772DEEBB5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3" creationId="{B16DA12B-B657-45C2-9B29-CFB47B00BEC8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4" creationId="{4A296380-17EC-4E55-A0FF-E85DBAB0C93B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5" creationId="{D74684A8-8BFA-4E67-9BC0-E1F8A210EDE2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6" creationId="{276AB45E-B096-4CF7-B53B-B31144774F38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7" creationId="{36650156-AB40-48CC-8E3B-1306C95F0106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8" creationId="{DB5C8655-4135-4A44-9E07-4B16D8FCA976}"/>
          </ac:spMkLst>
        </pc:spChg>
        <pc:spChg chg="add mod">
          <ac:chgData name="Rafael Kuffner dos Anjos" userId="3925196f-71a7-46bf-baee-ed570243f2ce" providerId="ADAL" clId="{2D9C9F3D-53E6-44D1-8F51-7C568ABAE599}" dt="2021-11-26T11:43:55.942" v="344" actId="1076"/>
          <ac:spMkLst>
            <pc:docMk/>
            <pc:sldMk cId="1743691603" sldId="290"/>
            <ac:spMk id="29" creationId="{FD33E5F0-4940-42A1-8947-8DE5559330BE}"/>
          </ac:spMkLst>
        </pc:spChg>
        <pc:spChg chg="add mod">
          <ac:chgData name="Rafael Kuffner dos Anjos" userId="3925196f-71a7-46bf-baee-ed570243f2ce" providerId="ADAL" clId="{2D9C9F3D-53E6-44D1-8F51-7C568ABAE599}" dt="2021-11-26T11:43:51.836" v="343" actId="1076"/>
          <ac:spMkLst>
            <pc:docMk/>
            <pc:sldMk cId="1743691603" sldId="290"/>
            <ac:spMk id="31" creationId="{2D8B8894-6F0E-4F32-BCBF-6418E1B48EAB}"/>
          </ac:spMkLst>
        </pc:spChg>
      </pc:sldChg>
      <pc:sldChg chg="addSp delSp modSp add mod ord">
        <pc:chgData name="Rafael Kuffner dos Anjos" userId="3925196f-71a7-46bf-baee-ed570243f2ce" providerId="ADAL" clId="{2D9C9F3D-53E6-44D1-8F51-7C568ABAE599}" dt="2021-11-26T11:49:49.825" v="433" actId="1076"/>
        <pc:sldMkLst>
          <pc:docMk/>
          <pc:sldMk cId="583913183" sldId="291"/>
        </pc:sldMkLst>
        <pc:spChg chg="mod">
          <ac:chgData name="Rafael Kuffner dos Anjos" userId="3925196f-71a7-46bf-baee-ed570243f2ce" providerId="ADAL" clId="{2D9C9F3D-53E6-44D1-8F51-7C568ABAE599}" dt="2021-11-26T11:49:21.701" v="422" actId="20577"/>
          <ac:spMkLst>
            <pc:docMk/>
            <pc:sldMk cId="583913183" sldId="291"/>
            <ac:spMk id="2" creationId="{00000000-0000-0000-0000-000000000000}"/>
          </ac:spMkLst>
        </pc:spChg>
        <pc:picChg chg="add mod">
          <ac:chgData name="Rafael Kuffner dos Anjos" userId="3925196f-71a7-46bf-baee-ed570243f2ce" providerId="ADAL" clId="{2D9C9F3D-53E6-44D1-8F51-7C568ABAE599}" dt="2021-11-26T11:49:48.295" v="432" actId="1076"/>
          <ac:picMkLst>
            <pc:docMk/>
            <pc:sldMk cId="583913183" sldId="291"/>
            <ac:picMk id="4" creationId="{7D4ADF9C-A0A1-46FE-B9EE-9956F2C93048}"/>
          </ac:picMkLst>
        </pc:picChg>
        <pc:picChg chg="add mod">
          <ac:chgData name="Rafael Kuffner dos Anjos" userId="3925196f-71a7-46bf-baee-ed570243f2ce" providerId="ADAL" clId="{2D9C9F3D-53E6-44D1-8F51-7C568ABAE599}" dt="2021-11-26T11:49:49.825" v="433" actId="1076"/>
          <ac:picMkLst>
            <pc:docMk/>
            <pc:sldMk cId="583913183" sldId="291"/>
            <ac:picMk id="5" creationId="{183DE3C9-B33A-4EC8-8674-E0CC5956CB7B}"/>
          </ac:picMkLst>
        </pc:picChg>
        <pc:picChg chg="add del mod">
          <ac:chgData name="Rafael Kuffner dos Anjos" userId="3925196f-71a7-46bf-baee-ed570243f2ce" providerId="ADAL" clId="{2D9C9F3D-53E6-44D1-8F51-7C568ABAE599}" dt="2021-11-26T11:49:44.453" v="429" actId="478"/>
          <ac:picMkLst>
            <pc:docMk/>
            <pc:sldMk cId="583913183" sldId="291"/>
            <ac:picMk id="6" creationId="{29353396-5C74-4A3D-A921-728BE7DFE1F7}"/>
          </ac:picMkLst>
        </pc:picChg>
        <pc:picChg chg="add del mod">
          <ac:chgData name="Rafael Kuffner dos Anjos" userId="3925196f-71a7-46bf-baee-ed570243f2ce" providerId="ADAL" clId="{2D9C9F3D-53E6-44D1-8F51-7C568ABAE599}" dt="2021-11-26T11:49:44.453" v="429" actId="478"/>
          <ac:picMkLst>
            <pc:docMk/>
            <pc:sldMk cId="583913183" sldId="291"/>
            <ac:picMk id="7" creationId="{CDD415E0-A66E-493C-85B3-6750DED631A1}"/>
          </ac:picMkLst>
        </pc:picChg>
      </pc:sldChg>
      <pc:sldChg chg="modSp add del mod ord">
        <pc:chgData name="Rafael Kuffner dos Anjos" userId="3925196f-71a7-46bf-baee-ed570243f2ce" providerId="ADAL" clId="{2D9C9F3D-53E6-44D1-8F51-7C568ABAE599}" dt="2021-11-26T11:49:11.388" v="408" actId="47"/>
        <pc:sldMkLst>
          <pc:docMk/>
          <pc:sldMk cId="888795823" sldId="292"/>
        </pc:sldMkLst>
        <pc:spChg chg="mod">
          <ac:chgData name="Rafael Kuffner dos Anjos" userId="3925196f-71a7-46bf-baee-ed570243f2ce" providerId="ADAL" clId="{2D9C9F3D-53E6-44D1-8F51-7C568ABAE599}" dt="2021-11-26T11:47:12.377" v="383" actId="21"/>
          <ac:spMkLst>
            <pc:docMk/>
            <pc:sldMk cId="888795823" sldId="292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45:23.896" v="354" actId="21"/>
          <ac:spMkLst>
            <pc:docMk/>
            <pc:sldMk cId="888795823" sldId="292"/>
            <ac:spMk id="3" creationId="{00000000-0000-0000-0000-000000000000}"/>
          </ac:spMkLst>
        </pc:spChg>
      </pc:sldChg>
      <pc:sldChg chg="addSp modSp add mod ord setBg">
        <pc:chgData name="Rafael Kuffner dos Anjos" userId="3925196f-71a7-46bf-baee-ed570243f2ce" providerId="ADAL" clId="{2D9C9F3D-53E6-44D1-8F51-7C568ABAE599}" dt="2021-11-26T11:50:48.482" v="440" actId="26606"/>
        <pc:sldMkLst>
          <pc:docMk/>
          <pc:sldMk cId="1163511320" sldId="293"/>
        </pc:sldMkLst>
        <pc:spChg chg="mod">
          <ac:chgData name="Rafael Kuffner dos Anjos" userId="3925196f-71a7-46bf-baee-ed570243f2ce" providerId="ADAL" clId="{2D9C9F3D-53E6-44D1-8F51-7C568ABAE599}" dt="2021-11-26T11:50:48.482" v="440" actId="26606"/>
          <ac:spMkLst>
            <pc:docMk/>
            <pc:sldMk cId="1163511320" sldId="293"/>
            <ac:spMk id="2" creationId="{00000000-0000-0000-0000-000000000000}"/>
          </ac:spMkLst>
        </pc:spChg>
        <pc:spChg chg="mod">
          <ac:chgData name="Rafael Kuffner dos Anjos" userId="3925196f-71a7-46bf-baee-ed570243f2ce" providerId="ADAL" clId="{2D9C9F3D-53E6-44D1-8F51-7C568ABAE599}" dt="2021-11-26T11:50:48.482" v="440" actId="26606"/>
          <ac:spMkLst>
            <pc:docMk/>
            <pc:sldMk cId="1163511320" sldId="293"/>
            <ac:spMk id="3" creationId="{00000000-0000-0000-0000-000000000000}"/>
          </ac:spMkLst>
        </pc:spChg>
        <pc:spChg chg="add">
          <ac:chgData name="Rafael Kuffner dos Anjos" userId="3925196f-71a7-46bf-baee-ed570243f2ce" providerId="ADAL" clId="{2D9C9F3D-53E6-44D1-8F51-7C568ABAE599}" dt="2021-11-26T11:50:48.482" v="440" actId="26606"/>
          <ac:spMkLst>
            <pc:docMk/>
            <pc:sldMk cId="1163511320" sldId="293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2D9C9F3D-53E6-44D1-8F51-7C568ABAE599}" dt="2021-11-26T11:50:48.482" v="440" actId="26606"/>
          <ac:spMkLst>
            <pc:docMk/>
            <pc:sldMk cId="1163511320" sldId="293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2D9C9F3D-53E6-44D1-8F51-7C568ABAE599}" dt="2021-11-26T11:50:48.482" v="440" actId="26606"/>
          <ac:picMkLst>
            <pc:docMk/>
            <pc:sldMk cId="1163511320" sldId="293"/>
            <ac:picMk id="4" creationId="{4E6B5B90-113F-40D7-A5E5-DE256D2CBFAA}"/>
          </ac:picMkLst>
        </pc:picChg>
      </pc:sldChg>
      <pc:sldChg chg="addSp modSp add mod setBg">
        <pc:chgData name="Rafael Kuffner dos Anjos" userId="3925196f-71a7-46bf-baee-ed570243f2ce" providerId="ADAL" clId="{2D9C9F3D-53E6-44D1-8F51-7C568ABAE599}" dt="2021-11-26T11:33:07.502" v="150" actId="26606"/>
        <pc:sldMkLst>
          <pc:docMk/>
          <pc:sldMk cId="777739324" sldId="296"/>
        </pc:sldMkLst>
        <pc:spChg chg="mod">
          <ac:chgData name="Rafael Kuffner dos Anjos" userId="3925196f-71a7-46bf-baee-ed570243f2ce" providerId="ADAL" clId="{2D9C9F3D-53E6-44D1-8F51-7C568ABAE599}" dt="2021-11-26T11:33:07.502" v="150" actId="26606"/>
          <ac:spMkLst>
            <pc:docMk/>
            <pc:sldMk cId="777739324" sldId="296"/>
            <ac:spMk id="2" creationId="{B6A4BAA4-3272-E84C-B629-01C681BAC0F3}"/>
          </ac:spMkLst>
        </pc:spChg>
        <pc:spChg chg="mod">
          <ac:chgData name="Rafael Kuffner dos Anjos" userId="3925196f-71a7-46bf-baee-ed570243f2ce" providerId="ADAL" clId="{2D9C9F3D-53E6-44D1-8F51-7C568ABAE599}" dt="2021-11-26T11:33:07.502" v="150" actId="26606"/>
          <ac:spMkLst>
            <pc:docMk/>
            <pc:sldMk cId="777739324" sldId="296"/>
            <ac:spMk id="3" creationId="{91165EDE-25A1-A24F-A1A0-5DC6FB633BD0}"/>
          </ac:spMkLst>
        </pc:spChg>
        <pc:spChg chg="add">
          <ac:chgData name="Rafael Kuffner dos Anjos" userId="3925196f-71a7-46bf-baee-ed570243f2ce" providerId="ADAL" clId="{2D9C9F3D-53E6-44D1-8F51-7C568ABAE599}" dt="2021-11-26T11:33:07.502" v="150" actId="26606"/>
          <ac:spMkLst>
            <pc:docMk/>
            <pc:sldMk cId="777739324" sldId="296"/>
            <ac:spMk id="10" creationId="{149FB5C3-7336-4FE0-A30C-CC0A3646D499}"/>
          </ac:spMkLst>
        </pc:spChg>
        <pc:spChg chg="add">
          <ac:chgData name="Rafael Kuffner dos Anjos" userId="3925196f-71a7-46bf-baee-ed570243f2ce" providerId="ADAL" clId="{2D9C9F3D-53E6-44D1-8F51-7C568ABAE599}" dt="2021-11-26T11:33:07.502" v="150" actId="26606"/>
          <ac:spMkLst>
            <pc:docMk/>
            <pc:sldMk cId="777739324" sldId="296"/>
            <ac:spMk id="16" creationId="{0DA909B4-15FF-46A6-8A7F-7AEF977FE9ED}"/>
          </ac:spMkLst>
        </pc:spChg>
        <pc:spChg chg="add">
          <ac:chgData name="Rafael Kuffner dos Anjos" userId="3925196f-71a7-46bf-baee-ed570243f2ce" providerId="ADAL" clId="{2D9C9F3D-53E6-44D1-8F51-7C568ABAE599}" dt="2021-11-26T11:33:07.502" v="150" actId="26606"/>
          <ac:spMkLst>
            <pc:docMk/>
            <pc:sldMk cId="777739324" sldId="296"/>
            <ac:spMk id="18" creationId="{1382A32C-5B0C-4B1C-A074-76C6DBCC9F87}"/>
          </ac:spMkLst>
        </pc:spChg>
        <pc:grpChg chg="add">
          <ac:chgData name="Rafael Kuffner dos Anjos" userId="3925196f-71a7-46bf-baee-ed570243f2ce" providerId="ADAL" clId="{2D9C9F3D-53E6-44D1-8F51-7C568ABAE599}" dt="2021-11-26T11:33:07.502" v="150" actId="26606"/>
          <ac:grpSpMkLst>
            <pc:docMk/>
            <pc:sldMk cId="777739324" sldId="296"/>
            <ac:grpSpMk id="12" creationId="{19A6B5CE-CB1D-48EE-8B43-E952235C8371}"/>
          </ac:grpSpMkLst>
        </pc:grpChg>
        <pc:picChg chg="add mod ord">
          <ac:chgData name="Rafael Kuffner dos Anjos" userId="3925196f-71a7-46bf-baee-ed570243f2ce" providerId="ADAL" clId="{2D9C9F3D-53E6-44D1-8F51-7C568ABAE599}" dt="2021-11-26T11:33:07.502" v="150" actId="26606"/>
          <ac:picMkLst>
            <pc:docMk/>
            <pc:sldMk cId="777739324" sldId="296"/>
            <ac:picMk id="4" creationId="{6945155D-C9A6-4D28-91D9-D35E3BAA0CAA}"/>
          </ac:picMkLst>
        </pc:picChg>
        <pc:picChg chg="add mod">
          <ac:chgData name="Rafael Kuffner dos Anjos" userId="3925196f-71a7-46bf-baee-ed570243f2ce" providerId="ADAL" clId="{2D9C9F3D-53E6-44D1-8F51-7C568ABAE599}" dt="2021-11-26T11:33:07.502" v="150" actId="26606"/>
          <ac:picMkLst>
            <pc:docMk/>
            <pc:sldMk cId="777739324" sldId="296"/>
            <ac:picMk id="5" creationId="{B121A9C3-1400-47F4-B0B8-A53902061C59}"/>
          </ac:picMkLst>
        </pc:picChg>
      </pc:sldChg>
      <pc:sldChg chg="addSp delSp modSp add mod setBg">
        <pc:chgData name="Rafael Kuffner dos Anjos" userId="3925196f-71a7-46bf-baee-ed570243f2ce" providerId="ADAL" clId="{2D9C9F3D-53E6-44D1-8F51-7C568ABAE599}" dt="2021-11-26T11:34:16.433" v="181" actId="1076"/>
        <pc:sldMkLst>
          <pc:docMk/>
          <pc:sldMk cId="1931583001" sldId="297"/>
        </pc:sldMkLst>
        <pc:spChg chg="mod">
          <ac:chgData name="Rafael Kuffner dos Anjos" userId="3925196f-71a7-46bf-baee-ed570243f2ce" providerId="ADAL" clId="{2D9C9F3D-53E6-44D1-8F51-7C568ABAE599}" dt="2021-11-26T11:33:14.341" v="152" actId="26606"/>
          <ac:spMkLst>
            <pc:docMk/>
            <pc:sldMk cId="1931583001" sldId="297"/>
            <ac:spMk id="2" creationId="{965573B5-2F16-C84D-AC46-AC5BCA8ECCF6}"/>
          </ac:spMkLst>
        </pc:spChg>
        <pc:spChg chg="mod">
          <ac:chgData name="Rafael Kuffner dos Anjos" userId="3925196f-71a7-46bf-baee-ed570243f2ce" providerId="ADAL" clId="{2D9C9F3D-53E6-44D1-8F51-7C568ABAE599}" dt="2021-11-26T11:34:16.433" v="181" actId="1076"/>
          <ac:spMkLst>
            <pc:docMk/>
            <pc:sldMk cId="1931583001" sldId="297"/>
            <ac:spMk id="3" creationId="{D24B5E03-5ED1-3642-A68E-0015F961E90E}"/>
          </ac:spMkLst>
        </pc:spChg>
        <pc:spChg chg="add">
          <ac:chgData name="Rafael Kuffner dos Anjos" userId="3925196f-71a7-46bf-baee-ed570243f2ce" providerId="ADAL" clId="{2D9C9F3D-53E6-44D1-8F51-7C568ABAE599}" dt="2021-11-26T11:33:14.341" v="152" actId="26606"/>
          <ac:spMkLst>
            <pc:docMk/>
            <pc:sldMk cId="1931583001" sldId="297"/>
            <ac:spMk id="9" creationId="{28D31E1B-0407-4223-9642-0B642CBF57D9}"/>
          </ac:spMkLst>
        </pc:spChg>
        <pc:spChg chg="add del mod">
          <ac:chgData name="Rafael Kuffner dos Anjos" userId="3925196f-71a7-46bf-baee-ed570243f2ce" providerId="ADAL" clId="{2D9C9F3D-53E6-44D1-8F51-7C568ABAE599}" dt="2021-11-26T11:33:54.768" v="169"/>
          <ac:spMkLst>
            <pc:docMk/>
            <pc:sldMk cId="1931583001" sldId="297"/>
            <ac:spMk id="15" creationId="{0E1FCB23-162E-4701-A7EF-5DF16D7E986D}"/>
          </ac:spMkLst>
        </pc:spChg>
        <pc:spChg chg="add">
          <ac:chgData name="Rafael Kuffner dos Anjos" userId="3925196f-71a7-46bf-baee-ed570243f2ce" providerId="ADAL" clId="{2D9C9F3D-53E6-44D1-8F51-7C568ABAE599}" dt="2021-11-26T11:33:14.341" v="152" actId="26606"/>
          <ac:spMkLst>
            <pc:docMk/>
            <pc:sldMk cId="1931583001" sldId="297"/>
            <ac:spMk id="16" creationId="{D5B0017B-2ECA-49AF-B397-DC140825DF8D}"/>
          </ac:spMkLst>
        </pc:spChg>
        <pc:spChg chg="add mod">
          <ac:chgData name="Rafael Kuffner dos Anjos" userId="3925196f-71a7-46bf-baee-ed570243f2ce" providerId="ADAL" clId="{2D9C9F3D-53E6-44D1-8F51-7C568ABAE599}" dt="2021-11-26T11:34:07.608" v="176" actId="1076"/>
          <ac:spMkLst>
            <pc:docMk/>
            <pc:sldMk cId="1931583001" sldId="297"/>
            <ac:spMk id="17" creationId="{7B87972D-61E1-4A99-9CE6-B1EADA9A377B}"/>
          </ac:spMkLst>
        </pc:spChg>
        <pc:spChg chg="add">
          <ac:chgData name="Rafael Kuffner dos Anjos" userId="3925196f-71a7-46bf-baee-ed570243f2ce" providerId="ADAL" clId="{2D9C9F3D-53E6-44D1-8F51-7C568ABAE599}" dt="2021-11-26T11:33:14.341" v="152" actId="26606"/>
          <ac:spMkLst>
            <pc:docMk/>
            <pc:sldMk cId="1931583001" sldId="297"/>
            <ac:spMk id="18" creationId="{70E96339-907C-46C3-99AC-31179B6F0EBD}"/>
          </ac:spMkLst>
        </pc:spChg>
        <pc:grpChg chg="add">
          <ac:chgData name="Rafael Kuffner dos Anjos" userId="3925196f-71a7-46bf-baee-ed570243f2ce" providerId="ADAL" clId="{2D9C9F3D-53E6-44D1-8F51-7C568ABAE599}" dt="2021-11-26T11:33:14.341" v="152" actId="26606"/>
          <ac:grpSpMkLst>
            <pc:docMk/>
            <pc:sldMk cId="1931583001" sldId="297"/>
            <ac:grpSpMk id="11" creationId="{AE1C45F0-260A-458C-96ED-C1F6D2151219}"/>
          </ac:grpSpMkLst>
        </pc:grpChg>
        <pc:picChg chg="add mod">
          <ac:chgData name="Rafael Kuffner dos Anjos" userId="3925196f-71a7-46bf-baee-ed570243f2ce" providerId="ADAL" clId="{2D9C9F3D-53E6-44D1-8F51-7C568ABAE599}" dt="2021-11-26T11:33:14.341" v="152" actId="26606"/>
          <ac:picMkLst>
            <pc:docMk/>
            <pc:sldMk cId="1931583001" sldId="297"/>
            <ac:picMk id="4" creationId="{7333B989-7D2B-48B3-A91D-07503E9B1B88}"/>
          </ac:picMkLst>
        </pc:picChg>
        <pc:cxnChg chg="add">
          <ac:chgData name="Rafael Kuffner dos Anjos" userId="3925196f-71a7-46bf-baee-ed570243f2ce" providerId="ADAL" clId="{2D9C9F3D-53E6-44D1-8F51-7C568ABAE599}" dt="2021-11-26T11:33:14.341" v="152" actId="26606"/>
          <ac:cxnSpMkLst>
            <pc:docMk/>
            <pc:sldMk cId="1931583001" sldId="297"/>
            <ac:cxnSpMk id="20" creationId="{6CF1BAF6-AD41-4082-B212-8A1F9A2E8779}"/>
          </ac:cxnSpMkLst>
        </pc:cxnChg>
      </pc:sldChg>
      <pc:sldChg chg="addSp modSp add mod setBg">
        <pc:chgData name="Rafael Kuffner dos Anjos" userId="3925196f-71a7-46bf-baee-ed570243f2ce" providerId="ADAL" clId="{2D9C9F3D-53E6-44D1-8F51-7C568ABAE599}" dt="2021-11-26T11:25:06.442" v="15" actId="26606"/>
        <pc:sldMkLst>
          <pc:docMk/>
          <pc:sldMk cId="159701772" sldId="298"/>
        </pc:sldMkLst>
        <pc:spChg chg="mod">
          <ac:chgData name="Rafael Kuffner dos Anjos" userId="3925196f-71a7-46bf-baee-ed570243f2ce" providerId="ADAL" clId="{2D9C9F3D-53E6-44D1-8F51-7C568ABAE599}" dt="2021-11-26T11:25:06.442" v="15" actId="26606"/>
          <ac:spMkLst>
            <pc:docMk/>
            <pc:sldMk cId="159701772" sldId="298"/>
            <ac:spMk id="2" creationId="{E22E28F2-1008-E94F-9757-A8CF427C1853}"/>
          </ac:spMkLst>
        </pc:spChg>
        <pc:spChg chg="mod">
          <ac:chgData name="Rafael Kuffner dos Anjos" userId="3925196f-71a7-46bf-baee-ed570243f2ce" providerId="ADAL" clId="{2D9C9F3D-53E6-44D1-8F51-7C568ABAE599}" dt="2021-11-26T11:25:06.442" v="15" actId="26606"/>
          <ac:spMkLst>
            <pc:docMk/>
            <pc:sldMk cId="159701772" sldId="298"/>
            <ac:spMk id="3" creationId="{463A0D5A-AED5-F146-ACAD-0F250A44D6C7}"/>
          </ac:spMkLst>
        </pc:spChg>
        <pc:picChg chg="add mod">
          <ac:chgData name="Rafael Kuffner dos Anjos" userId="3925196f-71a7-46bf-baee-ed570243f2ce" providerId="ADAL" clId="{2D9C9F3D-53E6-44D1-8F51-7C568ABAE599}" dt="2021-11-26T11:25:06.442" v="15" actId="26606"/>
          <ac:picMkLst>
            <pc:docMk/>
            <pc:sldMk cId="159701772" sldId="298"/>
            <ac:picMk id="4" creationId="{5000CB62-5183-41BF-A71F-B357DE5473DD}"/>
          </ac:picMkLst>
        </pc:picChg>
        <pc:cxnChg chg="add">
          <ac:chgData name="Rafael Kuffner dos Anjos" userId="3925196f-71a7-46bf-baee-ed570243f2ce" providerId="ADAL" clId="{2D9C9F3D-53E6-44D1-8F51-7C568ABAE599}" dt="2021-11-26T11:25:06.442" v="15" actId="26606"/>
          <ac:cxnSpMkLst>
            <pc:docMk/>
            <pc:sldMk cId="159701772" sldId="298"/>
            <ac:cxnSpMk id="9" creationId="{A7F400EE-A8A5-48AF-B4D6-291B52C6F0B0}"/>
          </ac:cxnSpMkLst>
        </pc:cxnChg>
      </pc:sldChg>
      <pc:sldChg chg="addSp delSp modSp add mod ord">
        <pc:chgData name="Rafael Kuffner dos Anjos" userId="3925196f-71a7-46bf-baee-ed570243f2ce" providerId="ADAL" clId="{2D9C9F3D-53E6-44D1-8F51-7C568ABAE599}" dt="2021-11-26T11:39:15.237" v="302" actId="1076"/>
        <pc:sldMkLst>
          <pc:docMk/>
          <pc:sldMk cId="4091314906" sldId="299"/>
        </pc:sldMkLst>
        <pc:spChg chg="mod">
          <ac:chgData name="Rafael Kuffner dos Anjos" userId="3925196f-71a7-46bf-baee-ed570243f2ce" providerId="ADAL" clId="{2D9C9F3D-53E6-44D1-8F51-7C568ABAE599}" dt="2021-11-26T11:38:07.743" v="294" actId="20577"/>
          <ac:spMkLst>
            <pc:docMk/>
            <pc:sldMk cId="4091314906" sldId="299"/>
            <ac:spMk id="2" creationId="{64366AE7-A186-A448-8140-57406740BD4A}"/>
          </ac:spMkLst>
        </pc:spChg>
        <pc:spChg chg="mod">
          <ac:chgData name="Rafael Kuffner dos Anjos" userId="3925196f-71a7-46bf-baee-ed570243f2ce" providerId="ADAL" clId="{2D9C9F3D-53E6-44D1-8F51-7C568ABAE599}" dt="2021-11-26T11:31:33.266" v="128" actId="1076"/>
          <ac:spMkLst>
            <pc:docMk/>
            <pc:sldMk cId="4091314906" sldId="299"/>
            <ac:spMk id="3" creationId="{4C18B7F2-42E1-0A42-9A15-D585C926D923}"/>
          </ac:spMkLst>
        </pc:spChg>
        <pc:picChg chg="add mod">
          <ac:chgData name="Rafael Kuffner dos Anjos" userId="3925196f-71a7-46bf-baee-ed570243f2ce" providerId="ADAL" clId="{2D9C9F3D-53E6-44D1-8F51-7C568ABAE599}" dt="2021-11-26T11:39:15.237" v="302" actId="1076"/>
          <ac:picMkLst>
            <pc:docMk/>
            <pc:sldMk cId="4091314906" sldId="299"/>
            <ac:picMk id="4" creationId="{BD6862BE-FC80-4AC7-B7BA-BE9DBFC3BD41}"/>
          </ac:picMkLst>
        </pc:picChg>
        <pc:picChg chg="add del mod">
          <ac:chgData name="Rafael Kuffner dos Anjos" userId="3925196f-71a7-46bf-baee-ed570243f2ce" providerId="ADAL" clId="{2D9C9F3D-53E6-44D1-8F51-7C568ABAE599}" dt="2021-11-26T11:39:09.875" v="298" actId="478"/>
          <ac:picMkLst>
            <pc:docMk/>
            <pc:sldMk cId="4091314906" sldId="299"/>
            <ac:picMk id="5" creationId="{0CC5C14D-D881-4321-9E61-9CB5A1658FCA}"/>
          </ac:picMkLst>
        </pc:picChg>
        <pc:picChg chg="add mod">
          <ac:chgData name="Rafael Kuffner dos Anjos" userId="3925196f-71a7-46bf-baee-ed570243f2ce" providerId="ADAL" clId="{2D9C9F3D-53E6-44D1-8F51-7C568ABAE599}" dt="2021-11-26T11:39:13.103" v="300" actId="1076"/>
          <ac:picMkLst>
            <pc:docMk/>
            <pc:sldMk cId="4091314906" sldId="299"/>
            <ac:picMk id="6" creationId="{A28826D2-67EA-4CEF-9FE1-06AECFB79F5A}"/>
          </ac:picMkLst>
        </pc:picChg>
      </pc:sldChg>
      <pc:sldChg chg="addSp delSp modSp add mod ord setBg">
        <pc:chgData name="Rafael Kuffner dos Anjos" userId="3925196f-71a7-46bf-baee-ed570243f2ce" providerId="ADAL" clId="{2D9C9F3D-53E6-44D1-8F51-7C568ABAE599}" dt="2021-11-26T11:40:06.647" v="314" actId="26606"/>
        <pc:sldMkLst>
          <pc:docMk/>
          <pc:sldMk cId="1501739925" sldId="300"/>
        </pc:sldMkLst>
        <pc:spChg chg="mod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2" creationId="{A938585F-E4C9-5542-8808-26642F0BFF19}"/>
          </ac:spMkLst>
        </pc:spChg>
        <pc:spChg chg="mod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3" creationId="{1D77B0A5-806A-274C-B325-E6D4A364F9B8}"/>
          </ac:spMkLst>
        </pc:spChg>
        <pc:spChg chg="add del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11" creationId="{AD96FDFD-4E42-4A06-B8B5-768A1DB9C2A9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16" creationId="{7BC3FCA0-6855-447A-BD0C-80410E313366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18" creationId="{90464369-70FA-42AF-948F-80664CA7BFE5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20" creationId="{CC552A98-EF7D-4D42-AB69-066B786AB55B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22" creationId="{A6604B49-AD5C-4590-B051-06C8222ECD99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24" creationId="{4335D5A6-AB7A-4677-8D44-034515D66C4B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26" creationId="{0BB19363-8354-4E75-A15C-A08F755171F6}"/>
          </ac:spMkLst>
        </pc:spChg>
        <pc:spChg chg="add del">
          <ac:chgData name="Rafael Kuffner dos Anjos" userId="3925196f-71a7-46bf-baee-ed570243f2ce" providerId="ADAL" clId="{2D9C9F3D-53E6-44D1-8F51-7C568ABAE599}" dt="2021-11-26T11:40:06.641" v="313" actId="26606"/>
          <ac:spMkLst>
            <pc:docMk/>
            <pc:sldMk cId="1501739925" sldId="300"/>
            <ac:spMk id="28" creationId="{A648176E-454C-437C-B0FC-9B82FCF32B24}"/>
          </ac:spMkLst>
        </pc:spChg>
        <pc:spChg chg="add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30" creationId="{BDF1A630-2A9B-41A0-92F9-FDA261070EA8}"/>
          </ac:spMkLst>
        </pc:spChg>
        <pc:spChg chg="add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33" creationId="{0DA909B4-15FF-46A6-8A7F-7AEF977FE9ED}"/>
          </ac:spMkLst>
        </pc:spChg>
        <pc:spChg chg="add">
          <ac:chgData name="Rafael Kuffner dos Anjos" userId="3925196f-71a7-46bf-baee-ed570243f2ce" providerId="ADAL" clId="{2D9C9F3D-53E6-44D1-8F51-7C568ABAE599}" dt="2021-11-26T11:40:06.647" v="314" actId="26606"/>
          <ac:spMkLst>
            <pc:docMk/>
            <pc:sldMk cId="1501739925" sldId="300"/>
            <ac:spMk id="34" creationId="{1382A32C-5B0C-4B1C-A074-76C6DBCC9F87}"/>
          </ac:spMkLst>
        </pc:spChg>
        <pc:grpChg chg="add">
          <ac:chgData name="Rafael Kuffner dos Anjos" userId="3925196f-71a7-46bf-baee-ed570243f2ce" providerId="ADAL" clId="{2D9C9F3D-53E6-44D1-8F51-7C568ABAE599}" dt="2021-11-26T11:40:06.647" v="314" actId="26606"/>
          <ac:grpSpMkLst>
            <pc:docMk/>
            <pc:sldMk cId="1501739925" sldId="300"/>
            <ac:grpSpMk id="31" creationId="{19A6B5CE-CB1D-48EE-8B43-E952235C8371}"/>
          </ac:grpSpMkLst>
        </pc:grpChg>
        <pc:picChg chg="add mod ord">
          <ac:chgData name="Rafael Kuffner dos Anjos" userId="3925196f-71a7-46bf-baee-ed570243f2ce" providerId="ADAL" clId="{2D9C9F3D-53E6-44D1-8F51-7C568ABAE599}" dt="2021-11-26T11:40:06.647" v="314" actId="26606"/>
          <ac:picMkLst>
            <pc:docMk/>
            <pc:sldMk cId="1501739925" sldId="300"/>
            <ac:picMk id="4" creationId="{FAB65CB7-24D6-4621-9813-BE19848DFA9A}"/>
          </ac:picMkLst>
        </pc:picChg>
        <pc:picChg chg="add mod ord">
          <ac:chgData name="Rafael Kuffner dos Anjos" userId="3925196f-71a7-46bf-baee-ed570243f2ce" providerId="ADAL" clId="{2D9C9F3D-53E6-44D1-8F51-7C568ABAE599}" dt="2021-11-26T11:40:06.647" v="314" actId="26606"/>
          <ac:picMkLst>
            <pc:docMk/>
            <pc:sldMk cId="1501739925" sldId="300"/>
            <ac:picMk id="5" creationId="{40FB8158-AB25-49EC-AF82-D8BDB943F0CD}"/>
          </ac:picMkLst>
        </pc:picChg>
        <pc:picChg chg="add mod">
          <ac:chgData name="Rafael Kuffner dos Anjos" userId="3925196f-71a7-46bf-baee-ed570243f2ce" providerId="ADAL" clId="{2D9C9F3D-53E6-44D1-8F51-7C568ABAE599}" dt="2021-11-26T11:40:06.647" v="314" actId="26606"/>
          <ac:picMkLst>
            <pc:docMk/>
            <pc:sldMk cId="1501739925" sldId="300"/>
            <ac:picMk id="6" creationId="{77077111-E6A3-446C-AE4D-0858B3AFBD4C}"/>
          </ac:picMkLst>
        </pc:picChg>
      </pc:sldChg>
      <pc:sldChg chg="addSp modSp add mod ord">
        <pc:chgData name="Rafael Kuffner dos Anjos" userId="3925196f-71a7-46bf-baee-ed570243f2ce" providerId="ADAL" clId="{2D9C9F3D-53E6-44D1-8F51-7C568ABAE599}" dt="2021-11-26T11:51:25.676" v="444" actId="1076"/>
        <pc:sldMkLst>
          <pc:docMk/>
          <pc:sldMk cId="3434097129" sldId="301"/>
        </pc:sldMkLst>
        <pc:spChg chg="mod">
          <ac:chgData name="Rafael Kuffner dos Anjos" userId="3925196f-71a7-46bf-baee-ed570243f2ce" providerId="ADAL" clId="{2D9C9F3D-53E6-44D1-8F51-7C568ABAE599}" dt="2021-11-26T11:51:00.744" v="442" actId="20577"/>
          <ac:spMkLst>
            <pc:docMk/>
            <pc:sldMk cId="3434097129" sldId="301"/>
            <ac:spMk id="2" creationId="{E70813F8-C54D-BE48-A6A0-9D027CAC813D}"/>
          </ac:spMkLst>
        </pc:spChg>
        <pc:picChg chg="add mod">
          <ac:chgData name="Rafael Kuffner dos Anjos" userId="3925196f-71a7-46bf-baee-ed570243f2ce" providerId="ADAL" clId="{2D9C9F3D-53E6-44D1-8F51-7C568ABAE599}" dt="2021-11-26T11:51:25.676" v="444" actId="1076"/>
          <ac:picMkLst>
            <pc:docMk/>
            <pc:sldMk cId="3434097129" sldId="301"/>
            <ac:picMk id="4" creationId="{088CA4F7-DC36-45F1-B126-D4A76659530B}"/>
          </ac:picMkLst>
        </pc:picChg>
      </pc:sldChg>
      <pc:sldChg chg="addSp delSp modSp add mod setBg">
        <pc:chgData name="Rafael Kuffner dos Anjos" userId="3925196f-71a7-46bf-baee-ed570243f2ce" providerId="ADAL" clId="{2D9C9F3D-53E6-44D1-8F51-7C568ABAE599}" dt="2021-11-26T11:33:01.497" v="149" actId="27614"/>
        <pc:sldMkLst>
          <pc:docMk/>
          <pc:sldMk cId="3844222160" sldId="381"/>
        </pc:sldMkLst>
        <pc:spChg chg="mo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2" creationId="{ECA0548B-5A32-8347-9379-2EB6EC513F20}"/>
          </ac:spMkLst>
        </pc:spChg>
        <pc:spChg chg="mo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3" creationId="{D3471B89-C2DB-294F-88C9-E71F7EA582EB}"/>
          </ac:spMkLst>
        </pc:spChg>
        <pc:spChg chg="ad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10" creationId="{201CC55D-ED54-4C5C-95E6-10947BD1103B}"/>
          </ac:spMkLst>
        </pc:spChg>
        <pc:spChg chg="ad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16" creationId="{3873B707-463F-40B0-8227-E8CC6C67EB25}"/>
          </ac:spMkLst>
        </pc:spChg>
        <pc:spChg chg="ad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18" creationId="{C13237C8-E62C-4F0D-A318-BD6FB6C2D138}"/>
          </ac:spMkLst>
        </pc:spChg>
        <pc:spChg chg="add">
          <ac:chgData name="Rafael Kuffner dos Anjos" userId="3925196f-71a7-46bf-baee-ed570243f2ce" providerId="ADAL" clId="{2D9C9F3D-53E6-44D1-8F51-7C568ABAE599}" dt="2021-11-26T11:32:57.325" v="148" actId="26606"/>
          <ac:spMkLst>
            <pc:docMk/>
            <pc:sldMk cId="3844222160" sldId="381"/>
            <ac:spMk id="20" creationId="{19C9EAEA-39D0-4B0E-A0EB-51E7B26740B1}"/>
          </ac:spMkLst>
        </pc:spChg>
        <pc:grpChg chg="add">
          <ac:chgData name="Rafael Kuffner dos Anjos" userId="3925196f-71a7-46bf-baee-ed570243f2ce" providerId="ADAL" clId="{2D9C9F3D-53E6-44D1-8F51-7C568ABAE599}" dt="2021-11-26T11:32:57.325" v="148" actId="26606"/>
          <ac:grpSpMkLst>
            <pc:docMk/>
            <pc:sldMk cId="3844222160" sldId="381"/>
            <ac:grpSpMk id="12" creationId="{1DE889C7-FAD6-4397-98E2-05D503484459}"/>
          </ac:grpSpMkLst>
        </pc:grpChg>
        <pc:picChg chg="add del mod">
          <ac:chgData name="Rafael Kuffner dos Anjos" userId="3925196f-71a7-46bf-baee-ed570243f2ce" providerId="ADAL" clId="{2D9C9F3D-53E6-44D1-8F51-7C568ABAE599}" dt="2021-11-26T11:32:31.182" v="139"/>
          <ac:picMkLst>
            <pc:docMk/>
            <pc:sldMk cId="3844222160" sldId="381"/>
            <ac:picMk id="4" creationId="{E0BBFD78-85F7-4776-9ED7-3BCCFC0146C2}"/>
          </ac:picMkLst>
        </pc:picChg>
        <pc:picChg chg="add mod">
          <ac:chgData name="Rafael Kuffner dos Anjos" userId="3925196f-71a7-46bf-baee-ed570243f2ce" providerId="ADAL" clId="{2D9C9F3D-53E6-44D1-8F51-7C568ABAE599}" dt="2021-11-26T11:33:01.497" v="149" actId="27614"/>
          <ac:picMkLst>
            <pc:docMk/>
            <pc:sldMk cId="3844222160" sldId="381"/>
            <ac:picMk id="5" creationId="{5059EB29-E06D-4826-8FD8-01463B7B0EAB}"/>
          </ac:picMkLst>
        </pc:picChg>
      </pc:sldChg>
      <pc:sldChg chg="addSp delSp modSp add mod setBg">
        <pc:chgData name="Rafael Kuffner dos Anjos" userId="3925196f-71a7-46bf-baee-ed570243f2ce" providerId="ADAL" clId="{2D9C9F3D-53E6-44D1-8F51-7C568ABAE599}" dt="2021-11-26T11:35:50.706" v="196" actId="20577"/>
        <pc:sldMkLst>
          <pc:docMk/>
          <pc:sldMk cId="2552052699" sldId="382"/>
        </pc:sldMkLst>
        <pc:spChg chg="mod">
          <ac:chgData name="Rafael Kuffner dos Anjos" userId="3925196f-71a7-46bf-baee-ed570243f2ce" providerId="ADAL" clId="{2D9C9F3D-53E6-44D1-8F51-7C568ABAE599}" dt="2021-11-26T11:35:50.706" v="196" actId="20577"/>
          <ac:spMkLst>
            <pc:docMk/>
            <pc:sldMk cId="2552052699" sldId="382"/>
            <ac:spMk id="2" creationId="{CF85A359-D7DD-0445-9146-337EC3EBFABC}"/>
          </ac:spMkLst>
        </pc:spChg>
        <pc:spChg chg="mod">
          <ac:chgData name="Rafael Kuffner dos Anjos" userId="3925196f-71a7-46bf-baee-ed570243f2ce" providerId="ADAL" clId="{2D9C9F3D-53E6-44D1-8F51-7C568ABAE599}" dt="2021-11-26T11:35:30.236" v="192" actId="26606"/>
          <ac:spMkLst>
            <pc:docMk/>
            <pc:sldMk cId="2552052699" sldId="382"/>
            <ac:spMk id="3" creationId="{7A321FFA-DBE1-8E4A-A9C7-7C6CF6AAB841}"/>
          </ac:spMkLst>
        </pc:spChg>
        <pc:spChg chg="add del">
          <ac:chgData name="Rafael Kuffner dos Anjos" userId="3925196f-71a7-46bf-baee-ed570243f2ce" providerId="ADAL" clId="{2D9C9F3D-53E6-44D1-8F51-7C568ABAE599}" dt="2021-11-26T11:35:30.231" v="191" actId="26606"/>
          <ac:spMkLst>
            <pc:docMk/>
            <pc:sldMk cId="2552052699" sldId="382"/>
            <ac:spMk id="9" creationId="{058A14AF-9FB5-4CC7-BA35-E8E85D3EDF0E}"/>
          </ac:spMkLst>
        </pc:spChg>
        <pc:spChg chg="add del">
          <ac:chgData name="Rafael Kuffner dos Anjos" userId="3925196f-71a7-46bf-baee-ed570243f2ce" providerId="ADAL" clId="{2D9C9F3D-53E6-44D1-8F51-7C568ABAE599}" dt="2021-11-26T11:35:30.231" v="191" actId="26606"/>
          <ac:spMkLst>
            <pc:docMk/>
            <pc:sldMk cId="2552052699" sldId="382"/>
            <ac:spMk id="11" creationId="{3A9A4357-BD1D-4622-A4FE-766E6AB8DE84}"/>
          </ac:spMkLst>
        </pc:spChg>
        <pc:spChg chg="add del">
          <ac:chgData name="Rafael Kuffner dos Anjos" userId="3925196f-71a7-46bf-baee-ed570243f2ce" providerId="ADAL" clId="{2D9C9F3D-53E6-44D1-8F51-7C568ABAE599}" dt="2021-11-26T11:35:30.231" v="191" actId="26606"/>
          <ac:spMkLst>
            <pc:docMk/>
            <pc:sldMk cId="2552052699" sldId="382"/>
            <ac:spMk id="13" creationId="{E659831F-0D9A-4C63-9EBB-8435B85A440F}"/>
          </ac:spMkLst>
        </pc:spChg>
        <pc:spChg chg="add del">
          <ac:chgData name="Rafael Kuffner dos Anjos" userId="3925196f-71a7-46bf-baee-ed570243f2ce" providerId="ADAL" clId="{2D9C9F3D-53E6-44D1-8F51-7C568ABAE599}" dt="2021-11-26T11:35:30.231" v="191" actId="26606"/>
          <ac:spMkLst>
            <pc:docMk/>
            <pc:sldMk cId="2552052699" sldId="382"/>
            <ac:spMk id="15" creationId="{E6995CE5-F890-4ABA-82A2-26507CE8D2A3}"/>
          </ac:spMkLst>
        </pc:spChg>
        <pc:spChg chg="add">
          <ac:chgData name="Rafael Kuffner dos Anjos" userId="3925196f-71a7-46bf-baee-ed570243f2ce" providerId="ADAL" clId="{2D9C9F3D-53E6-44D1-8F51-7C568ABAE599}" dt="2021-11-26T11:35:30.236" v="192" actId="26606"/>
          <ac:spMkLst>
            <pc:docMk/>
            <pc:sldMk cId="2552052699" sldId="382"/>
            <ac:spMk id="17" creationId="{5E39A796-BE83-48B1-B33F-35C4A32AAB57}"/>
          </ac:spMkLst>
        </pc:spChg>
        <pc:spChg chg="add">
          <ac:chgData name="Rafael Kuffner dos Anjos" userId="3925196f-71a7-46bf-baee-ed570243f2ce" providerId="ADAL" clId="{2D9C9F3D-53E6-44D1-8F51-7C568ABAE599}" dt="2021-11-26T11:35:30.236" v="192" actId="26606"/>
          <ac:spMkLst>
            <pc:docMk/>
            <pc:sldMk cId="2552052699" sldId="382"/>
            <ac:spMk id="18" creationId="{72F84B47-E267-4194-8194-831DB7B5547F}"/>
          </ac:spMkLst>
        </pc:spChg>
        <pc:picChg chg="add mod">
          <ac:chgData name="Rafael Kuffner dos Anjos" userId="3925196f-71a7-46bf-baee-ed570243f2ce" providerId="ADAL" clId="{2D9C9F3D-53E6-44D1-8F51-7C568ABAE599}" dt="2021-11-26T11:35:30.236" v="192" actId="26606"/>
          <ac:picMkLst>
            <pc:docMk/>
            <pc:sldMk cId="2552052699" sldId="382"/>
            <ac:picMk id="4" creationId="{C3CF4BD8-40A9-4C37-A75D-72CDD1B72EF7}"/>
          </ac:picMkLst>
        </pc:picChg>
      </pc:sldChg>
      <pc:sldChg chg="addSp modSp add mod setBg">
        <pc:chgData name="Rafael Kuffner dos Anjos" userId="3925196f-71a7-46bf-baee-ed570243f2ce" providerId="ADAL" clId="{2D9C9F3D-53E6-44D1-8F51-7C568ABAE599}" dt="2021-11-26T11:37:09.486" v="230" actId="26606"/>
        <pc:sldMkLst>
          <pc:docMk/>
          <pc:sldMk cId="85872505" sldId="383"/>
        </pc:sldMkLst>
        <pc:spChg chg="mod">
          <ac:chgData name="Rafael Kuffner dos Anjos" userId="3925196f-71a7-46bf-baee-ed570243f2ce" providerId="ADAL" clId="{2D9C9F3D-53E6-44D1-8F51-7C568ABAE599}" dt="2021-11-26T11:37:09.486" v="230" actId="26606"/>
          <ac:spMkLst>
            <pc:docMk/>
            <pc:sldMk cId="85872505" sldId="383"/>
            <ac:spMk id="2" creationId="{B88591D0-DA4E-E344-87C2-51B97402AFE1}"/>
          </ac:spMkLst>
        </pc:spChg>
        <pc:spChg chg="mod">
          <ac:chgData name="Rafael Kuffner dos Anjos" userId="3925196f-71a7-46bf-baee-ed570243f2ce" providerId="ADAL" clId="{2D9C9F3D-53E6-44D1-8F51-7C568ABAE599}" dt="2021-11-26T11:37:09.486" v="230" actId="26606"/>
          <ac:spMkLst>
            <pc:docMk/>
            <pc:sldMk cId="85872505" sldId="383"/>
            <ac:spMk id="3" creationId="{B0BF44A3-66E7-6E4D-92CC-B5773C71767B}"/>
          </ac:spMkLst>
        </pc:spChg>
        <pc:spChg chg="add">
          <ac:chgData name="Rafael Kuffner dos Anjos" userId="3925196f-71a7-46bf-baee-ed570243f2ce" providerId="ADAL" clId="{2D9C9F3D-53E6-44D1-8F51-7C568ABAE599}" dt="2021-11-26T11:37:09.486" v="230" actId="26606"/>
          <ac:spMkLst>
            <pc:docMk/>
            <pc:sldMk cId="85872505" sldId="383"/>
            <ac:spMk id="9" creationId="{5E39A796-BE83-48B1-B33F-35C4A32AAB57}"/>
          </ac:spMkLst>
        </pc:spChg>
        <pc:spChg chg="add">
          <ac:chgData name="Rafael Kuffner dos Anjos" userId="3925196f-71a7-46bf-baee-ed570243f2ce" providerId="ADAL" clId="{2D9C9F3D-53E6-44D1-8F51-7C568ABAE599}" dt="2021-11-26T11:37:09.486" v="230" actId="26606"/>
          <ac:spMkLst>
            <pc:docMk/>
            <pc:sldMk cId="85872505" sldId="383"/>
            <ac:spMk id="11" creationId="{72F84B47-E267-4194-8194-831DB7B5547F}"/>
          </ac:spMkLst>
        </pc:spChg>
        <pc:picChg chg="add mod">
          <ac:chgData name="Rafael Kuffner dos Anjos" userId="3925196f-71a7-46bf-baee-ed570243f2ce" providerId="ADAL" clId="{2D9C9F3D-53E6-44D1-8F51-7C568ABAE599}" dt="2021-11-26T11:37:09.486" v="230" actId="26606"/>
          <ac:picMkLst>
            <pc:docMk/>
            <pc:sldMk cId="85872505" sldId="383"/>
            <ac:picMk id="4" creationId="{F9A88684-79B4-43F3-9C53-3D686F54CBA8}"/>
          </ac:picMkLst>
        </pc:picChg>
      </pc:sldChg>
      <pc:sldChg chg="addSp delSp modSp new mod setBg">
        <pc:chgData name="Rafael Kuffner dos Anjos" userId="3925196f-71a7-46bf-baee-ed570243f2ce" providerId="ADAL" clId="{2D9C9F3D-53E6-44D1-8F51-7C568ABAE599}" dt="2021-11-26T11:38:00.803" v="292" actId="26606"/>
        <pc:sldMkLst>
          <pc:docMk/>
          <pc:sldMk cId="97972366" sldId="384"/>
        </pc:sldMkLst>
        <pc:spChg chg="mod">
          <ac:chgData name="Rafael Kuffner dos Anjos" userId="3925196f-71a7-46bf-baee-ed570243f2ce" providerId="ADAL" clId="{2D9C9F3D-53E6-44D1-8F51-7C568ABAE599}" dt="2021-11-26T11:38:00.803" v="292" actId="26606"/>
          <ac:spMkLst>
            <pc:docMk/>
            <pc:sldMk cId="97972366" sldId="384"/>
            <ac:spMk id="2" creationId="{03ED269F-EB32-4A15-8736-9F1A46F1AA2B}"/>
          </ac:spMkLst>
        </pc:spChg>
        <pc:spChg chg="mod">
          <ac:chgData name="Rafael Kuffner dos Anjos" userId="3925196f-71a7-46bf-baee-ed570243f2ce" providerId="ADAL" clId="{2D9C9F3D-53E6-44D1-8F51-7C568ABAE599}" dt="2021-11-26T11:38:00.803" v="292" actId="26606"/>
          <ac:spMkLst>
            <pc:docMk/>
            <pc:sldMk cId="97972366" sldId="384"/>
            <ac:spMk id="3" creationId="{E749C4FB-6BC1-4461-9D11-5CC250CF67AE}"/>
          </ac:spMkLst>
        </pc:spChg>
        <pc:spChg chg="add">
          <ac:chgData name="Rafael Kuffner dos Anjos" userId="3925196f-71a7-46bf-baee-ed570243f2ce" providerId="ADAL" clId="{2D9C9F3D-53E6-44D1-8F51-7C568ABAE599}" dt="2021-11-26T11:38:00.803" v="292" actId="26606"/>
          <ac:spMkLst>
            <pc:docMk/>
            <pc:sldMk cId="97972366" sldId="384"/>
            <ac:spMk id="10" creationId="{5E39A796-BE83-48B1-B33F-35C4A32AAB57}"/>
          </ac:spMkLst>
        </pc:spChg>
        <pc:spChg chg="add">
          <ac:chgData name="Rafael Kuffner dos Anjos" userId="3925196f-71a7-46bf-baee-ed570243f2ce" providerId="ADAL" clId="{2D9C9F3D-53E6-44D1-8F51-7C568ABAE599}" dt="2021-11-26T11:38:00.803" v="292" actId="26606"/>
          <ac:spMkLst>
            <pc:docMk/>
            <pc:sldMk cId="97972366" sldId="384"/>
            <ac:spMk id="12" creationId="{72F84B47-E267-4194-8194-831DB7B5547F}"/>
          </ac:spMkLst>
        </pc:spChg>
        <pc:picChg chg="add del mod">
          <ac:chgData name="Rafael Kuffner dos Anjos" userId="3925196f-71a7-46bf-baee-ed570243f2ce" providerId="ADAL" clId="{2D9C9F3D-53E6-44D1-8F51-7C568ABAE599}" dt="2021-11-26T11:37:02.989" v="227" actId="21"/>
          <ac:picMkLst>
            <pc:docMk/>
            <pc:sldMk cId="97972366" sldId="384"/>
            <ac:picMk id="4" creationId="{831E2C5C-F83F-4E39-9AF6-E7080C0046AF}"/>
          </ac:picMkLst>
        </pc:picChg>
        <pc:picChg chg="add mod">
          <ac:chgData name="Rafael Kuffner dos Anjos" userId="3925196f-71a7-46bf-baee-ed570243f2ce" providerId="ADAL" clId="{2D9C9F3D-53E6-44D1-8F51-7C568ABAE599}" dt="2021-11-26T11:38:00.803" v="292" actId="26606"/>
          <ac:picMkLst>
            <pc:docMk/>
            <pc:sldMk cId="97972366" sldId="384"/>
            <ac:picMk id="5" creationId="{93293C20-7B6F-4D7F-8FCF-B97973FAF5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C79AC-81FF-4946-A279-8293BEF89968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37844-5DF4-4518-9344-81B4ADA8676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997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37844-5DF4-4518-9344-81B4ADA8676A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2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027EF-43C9-444E-A000-214ACFAB5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8436CC-B09F-4F8D-9E5E-04CD17652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D08F420-57EE-47DD-A74B-09E61E21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CA23DE-CA4C-437D-A880-02F42F55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3F44274-8502-4887-BB4B-DEBF6EA6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936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D0E2E-470F-4F33-9F25-8DFE5D9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65C6A5-BF00-4DCC-B222-DF50049C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89B41-8D45-488E-9430-C9A69583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D4F812F-5907-4AEC-8B1F-009A9FCF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CA54F2-1A68-4C22-9DD4-72DB8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929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96854C-27FA-4152-B471-4C8F1F31A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2112505-5962-46C5-A9A0-1B8E2AF81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6C2C3C0-0EC9-4B40-A6A4-A7F8F37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EFA8AB-E0CE-4993-85A9-CCA43A18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CF47C-013A-4C32-BBE0-7020295E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024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Leeds_logo_new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5" y="5741789"/>
            <a:ext cx="3655219" cy="115157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 userDrawn="1"/>
        </p:nvSpPr>
        <p:spPr>
          <a:xfrm>
            <a:off x="0" y="6596510"/>
            <a:ext cx="5465385" cy="31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266" dirty="0">
                <a:latin typeface="Palatino Linotype" panose="02040502050505030304" pitchFamily="18" charset="0"/>
              </a:rPr>
              <a:t>COMP 5812M: Foundations of Modelling &amp; Rendering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78594" y="44649"/>
            <a:ext cx="11834813" cy="1014392"/>
          </a:xfrm>
          <a:prstGeom prst="rect">
            <a:avLst/>
          </a:prstGeom>
        </p:spPr>
        <p:txBody>
          <a:bodyPr anchor="ctr"/>
          <a:lstStyle>
            <a:lvl1pPr indent="0">
              <a:tabLst>
                <a:tab pos="85722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78594" y="1062633"/>
            <a:ext cx="11834813" cy="5331023"/>
          </a:xfrm>
          <a:prstGeom prst="rect">
            <a:avLst/>
          </a:prstGeom>
        </p:spPr>
        <p:txBody>
          <a:bodyPr anchor="ctr"/>
          <a:lstStyle>
            <a:lvl1pPr marL="516538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</a:lvl1pPr>
            <a:lvl2pPr marL="766560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</a:lvl2pPr>
            <a:lvl3pPr marL="1007653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</a:lvl3pPr>
            <a:lvl4pPr marL="1248746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</a:lvl4pPr>
            <a:lvl5pPr marL="1498769" indent="-337951" algn="l"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5945026" y="6632578"/>
            <a:ext cx="290043" cy="225423"/>
          </a:xfrm>
          <a:prstGeom prst="rect">
            <a:avLst/>
          </a:prstGeom>
        </p:spPr>
        <p:txBody>
          <a:bodyPr/>
          <a:lstStyle>
            <a:lvl1pPr>
              <a:tabLst>
                <a:tab pos="750067" algn="l"/>
              </a:tabLst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0072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B9C90-20B9-42A1-A8C8-2DA36ABB6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sto MT" panose="02040603050505030304" pitchFamily="18" charset="0"/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97CE9E-322F-4F1F-B38F-07D1547F2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2D9A034-F30F-4FD9-AA90-692338E0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9D7552-FD1D-45A0-BB86-9FA1881C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8EEBD8-4D1C-448C-A7A4-5B1E3CE9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9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4C74-BF9A-49D0-BA51-7063DFA8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CABFF5-3B02-4927-815A-722DAC926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F70028-96D7-4EB5-A32A-71977A14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5746C20-4AB5-49DE-97AF-7205766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5CF59F-2A4D-43C3-AF55-157DFD0E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52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3A578-155B-4555-B203-04088D45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59215DA-2B9F-4BC7-BE56-BE24A1315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0F9BB28-FE55-4C03-B173-91052A08F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FFE721D-0089-47AB-8DA9-37A701A8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A3258D9-7803-444F-8908-E71FBE50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28C4B28-9ABB-41EE-B728-B013949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9825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0B0FB-8DB4-44C5-BD83-F9578998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ACBAA49-97DB-421E-994B-F08D73707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016272B-25DA-40A1-9CB9-4BCAD463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D8584DD-D695-491D-9C5E-54F3654CD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274099F-6A43-425D-A73C-F840DF9F2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BFC09CB-942F-4F59-BAAD-21D0DB27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7ADA6F1-7E50-44C8-A811-F2EFC2DF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FB486289-A44A-40F0-8FC4-0C2BA3C6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8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269DF-C690-4951-882B-AECD907F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E7B543C-9E14-453D-810C-CE9B8796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335C5D0-D25B-44D2-B581-D9FC3CE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5C19B44-452C-44D0-9055-96AD4018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894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9CAE428-3DA9-4F9F-BF13-EDF63B2F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1D662473-864D-4088-95EF-91916768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809100-5C84-44BF-BAD2-A92FE78C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34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4AFD-A37E-4198-8791-D1832F06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235925-8660-4131-89A6-B1C51619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C51F16-0976-4E78-9677-12E8DABC7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63E6305-B5F6-41E0-998E-29BC6727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3F7EC67-A136-45A9-A176-0C0A203B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AA28BE-0A9B-4F81-89B9-391C1D30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78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411A6-9AF2-4726-8B89-906B40553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F5CF181-CF49-4785-B441-D70CFE482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CDC0E0F-6A56-4FF7-90DA-EF8444765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8B972CE-3F17-41D7-B0CD-1A90247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67259-08C1-429C-AA18-D6422AAF6B3C}" type="datetimeFigureOut">
              <a:rPr lang="pt-PT" smtClean="0"/>
              <a:t>26/11/2021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F54CB34-0072-4936-9FF4-43A658BA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C7C89AE-657B-4E32-AE68-E5DC92C4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26B44-7441-475B-BFB8-45C62302C3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02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7DCBA35-8C80-470C-82A1-4BA337AF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C3341BF-513D-4119-BA3B-1AFD42751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 do texto de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Leeds_logo_new.png">
            <a:extLst>
              <a:ext uri="{FF2B5EF4-FFF2-40B4-BE49-F238E27FC236}">
                <a16:creationId xmlns:a16="http://schemas.microsoft.com/office/drawing/2014/main" id="{E545305B-3D13-4B5A-8D72-6CF1722C1D4E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09323" y="5670296"/>
            <a:ext cx="2782677" cy="120181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">
            <a:extLst>
              <a:ext uri="{FF2B5EF4-FFF2-40B4-BE49-F238E27FC236}">
                <a16:creationId xmlns:a16="http://schemas.microsoft.com/office/drawing/2014/main" id="{830915D2-3B71-4FC6-97DC-3C1779CAA18F}"/>
              </a:ext>
            </a:extLst>
          </p:cNvPr>
          <p:cNvSpPr/>
          <p:nvPr userDrawn="1"/>
        </p:nvSpPr>
        <p:spPr>
          <a:xfrm>
            <a:off x="-14514" y="6523147"/>
            <a:ext cx="5774379" cy="35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lnSpc>
                <a:spcPts val="2100"/>
              </a:lnSpc>
              <a:tabLst>
                <a:tab pos="1066800" algn="l"/>
              </a:tabLst>
              <a:defRPr sz="1800">
                <a:latin typeface="+mn-lt"/>
                <a:ea typeface="+mn-ea"/>
                <a:cs typeface="+mn-cs"/>
                <a:sym typeface="Palatino"/>
              </a:defRPr>
            </a:lvl1pPr>
          </a:lstStyle>
          <a:p>
            <a:r>
              <a:rPr lang="en-GB" sz="1400" dirty="0">
                <a:latin typeface="Palatino Linotype" panose="02040502050505030304" pitchFamily="18" charset="0"/>
              </a:rPr>
              <a:t>COMP 5812M: Foundations of Modelling &amp; Rendering</a:t>
            </a:r>
            <a:endParaRPr sz="1400" dirty="0">
              <a:latin typeface="Palatino Linotype" panose="02040502050505030304" pitchFamily="18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183EBA5-FB24-4E87-8464-6202E91B33BF}"/>
              </a:ext>
            </a:extLst>
          </p:cNvPr>
          <p:cNvSpPr txBox="1">
            <a:spLocks/>
          </p:cNvSpPr>
          <p:nvPr userDrawn="1"/>
        </p:nvSpPr>
        <p:spPr>
          <a:xfrm>
            <a:off x="5935699" y="6571446"/>
            <a:ext cx="320601" cy="30066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lnSpc>
                <a:spcPts val="1900"/>
              </a:lnSpc>
              <a:tabLst>
                <a:tab pos="1066800" algn="l"/>
              </a:tabLst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z="1200" smtClean="0"/>
              <a:pPr/>
              <a:t>‹nº›</a:t>
            </a:fld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8482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9CD96-C14B-44A5-91B1-55D9A4992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20 - </a:t>
            </a:r>
            <a:r>
              <a:rPr lang="pt-PT" dirty="0" err="1"/>
              <a:t>Review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840BA7-A451-4F23-B148-43665CC7B9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Dr. Rafael Kuffner dos Anjos</a:t>
            </a:r>
          </a:p>
        </p:txBody>
      </p:sp>
    </p:spTree>
    <p:extLst>
      <p:ext uri="{BB962C8B-B14F-4D97-AF65-F5344CB8AC3E}">
        <p14:creationId xmlns:p14="http://schemas.microsoft.com/office/powerpoint/2010/main" val="225037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91D0-DA4E-E344-87C2-51B97402A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9. GLSL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F44A3-66E7-6E4D-92CC-B5773C717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Shaders &amp; SPIR-V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Shader compilation, language &amp; I/O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Types, I/O &amp; Descriptors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Uniform buffers for constants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88684-79B4-43F3-9C53-3D686F54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358232"/>
            <a:ext cx="6019331" cy="41382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58725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D269F-EB32-4A15-8736-9F1A46F1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10. Phong Shader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749C4FB-6BC1-4461-9D11-5CC250CF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Vertex shader transforms &amp; outputs normals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Rasteriser interpolates normals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Fragment shader computes Blinn-Phong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GLSL example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Geometry Shader example for splats</a:t>
            </a:r>
          </a:p>
          <a:p>
            <a:pPr marL="178587" indent="-228600">
              <a:buFont typeface="Arial" panose="020B0604020202020204" pitchFamily="34" charset="0"/>
              <a:buChar char="•"/>
            </a:pPr>
            <a:endParaRPr lang="en-US" sz="2000">
              <a:latin typeface="+mn-lt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293C20-7B6F-4D7F-8FCF-B97973FAF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5" r="16241" b="-4"/>
          <a:stretch/>
        </p:blipFill>
        <p:spPr>
          <a:xfrm>
            <a:off x="6433224" y="807593"/>
            <a:ext cx="396460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9723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6AE7-A186-A448-8140-57406740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11. Physics of Light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8B7F2-42E1-0A42-9A15-D585C926D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114" y="1059041"/>
            <a:ext cx="9144000" cy="533102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Photons: Orbitals, Absorption, Emission</a:t>
            </a:r>
          </a:p>
          <a:p>
            <a:r>
              <a:rPr lang="en-US" dirty="0">
                <a:solidFill>
                  <a:schemeClr val="tx1"/>
                </a:solidFill>
              </a:rPr>
              <a:t>Wave-Particle Duality</a:t>
            </a:r>
          </a:p>
          <a:p>
            <a:r>
              <a:rPr lang="en-US" dirty="0">
                <a:solidFill>
                  <a:schemeClr val="tx1"/>
                </a:solidFill>
              </a:rPr>
              <a:t>Diffraction, </a:t>
            </a:r>
            <a:r>
              <a:rPr lang="en-US" dirty="0" err="1">
                <a:solidFill>
                  <a:schemeClr val="tx1"/>
                </a:solidFill>
              </a:rPr>
              <a:t>Polarisation</a:t>
            </a:r>
            <a:r>
              <a:rPr lang="en-US" dirty="0">
                <a:solidFill>
                  <a:schemeClr val="tx1"/>
                </a:solidFill>
              </a:rPr>
              <a:t>, Reflection, Refraction</a:t>
            </a:r>
          </a:p>
          <a:p>
            <a:r>
              <a:rPr lang="en-US" dirty="0">
                <a:solidFill>
                  <a:schemeClr val="tx1"/>
                </a:solidFill>
              </a:rPr>
              <a:t>Integrating Radiance (5-deep integral)</a:t>
            </a:r>
          </a:p>
          <a:p>
            <a:r>
              <a:rPr lang="en-US" dirty="0">
                <a:solidFill>
                  <a:schemeClr val="tx1"/>
                </a:solidFill>
              </a:rPr>
              <a:t>Angular Dependence</a:t>
            </a:r>
          </a:p>
          <a:p>
            <a:r>
              <a:rPr lang="en-US" dirty="0">
                <a:solidFill>
                  <a:schemeClr val="tx1"/>
                </a:solidFill>
              </a:rPr>
              <a:t>Lambertian Reflectance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6862BE-FC80-4AC7-B7BA-BE9DBFC3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943" y="1375093"/>
            <a:ext cx="2392430" cy="329184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28826D2-67EA-4CEF-9FE1-06AECFB7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3" y="5599917"/>
            <a:ext cx="9295850" cy="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490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BDF1A630-2A9B-41A0-92F9-FDA261070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2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8585F-E4C9-5542-8808-26642F0BF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latin typeface="+mj-lt"/>
              </a:rPr>
              <a:t>11. Colour &amp; Perception</a:t>
            </a: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7B0A5-806A-274C-B325-E6D4A364F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Spectral Distribution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Rods &amp; Cones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Luminance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Tri-Stimulus Theory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Gamma Encoding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Colour Spaces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77077111-E6A3-446C-AE4D-0858B3AFB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2" r="-4" b="-4"/>
          <a:stretch/>
        </p:blipFill>
        <p:spPr>
          <a:xfrm>
            <a:off x="7008114" y="774285"/>
            <a:ext cx="1989367" cy="1999673"/>
          </a:xfrm>
          <a:prstGeom prst="rect">
            <a:avLst/>
          </a:prstGeom>
        </p:spPr>
      </p:pic>
      <p:pic>
        <p:nvPicPr>
          <p:cNvPr id="4" name="pasted.png">
            <a:extLst>
              <a:ext uri="{FF2B5EF4-FFF2-40B4-BE49-F238E27FC236}">
                <a16:creationId xmlns:a16="http://schemas.microsoft.com/office/drawing/2014/main" id="{FAB65CB7-24D6-4621-9813-BE19848DF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07" r="-1" b="6031"/>
          <a:stretch/>
        </p:blipFill>
        <p:spPr>
          <a:xfrm>
            <a:off x="9223523" y="958601"/>
            <a:ext cx="2112264" cy="163104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40FB8158-AB25-49EC-AF82-D8BDB943F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45" r="6812"/>
          <a:stretch/>
        </p:blipFill>
        <p:spPr>
          <a:xfrm>
            <a:off x="7245432" y="2942704"/>
            <a:ext cx="3791589" cy="32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39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12. Materials &amp; Scattering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Scattering Functions (BSDFs)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Finding Surface Frames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Sources of BSDFs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Blinn-Phong Shading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Add Specular Reflection / Refraction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Replace Ambient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latin typeface="+mn-lt"/>
                <a:ea typeface="+mn-ea"/>
              </a:rPr>
              <a:t>Translucency &amp; Opacity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6A62D-E0F4-4800-A58F-C3DDD8B96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85" y="807593"/>
            <a:ext cx="5043084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95509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687479"/>
            <a:ext cx="3444240" cy="1574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13. Filtering &amp; Scaling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1D73DD-160B-4885-A9CF-94EADD70D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63DBB78-4E4E-4B2A-B257-CD3C2408A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DD0F509B-05E7-42D0-9A4A-9BBA9ABA4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FF4A0A03-6FCB-47AB-A889-ABEAF35DE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A6A27D1-12E0-4FAD-8C16-8A32A4EF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90BF3193-B4B0-4FDB-9734-8C9FABA53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B0CFE0F-0383-4629-9009-F66B040A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C7EB065-8792-4BDB-9863-6F1BAA3C4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5ACE59D-97B6-4DD1-BB37-12C292F1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F2AAD78-5862-44FE-AB92-AF713D5F1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9BF96B3-92E5-4693-B918-69EDD8FD7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B9B69C3-A82A-4F4F-A3C4-9D2B5AFA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ED3C38D4-9B11-4F5F-A279-1A30E0CF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100DDA4-8F42-4CB2-8921-3894F7BA0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5936488-9C8D-40DA-BB04-6850F2235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B9028EA-A394-4A9A-865A-E02D2D9AF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3E802313-55B4-481A-BFD3-000851BC8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08829DB-C817-49E6-9A68-CA180E94F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F6D48ED4-3DDF-47BF-87FA-07B83FD95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796464F-801F-4ACF-8CA7-B166D8E42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EFBA0710-DB96-4132-8292-1ECBDADD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155626"/>
            <a:ext cx="3444240" cy="293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Continuous vs. Discrete Images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Reconstruction, Aliasing &amp; Filtering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Convolution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Blurring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Fourier Analysis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Frequency Filtering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  <a:ea typeface="+mn-ea"/>
              </a:rPr>
              <a:t>Scaling Down / Up</a:t>
            </a:r>
          </a:p>
        </p:txBody>
      </p:sp>
      <p:pic>
        <p:nvPicPr>
          <p:cNvPr id="7" name="Imagem 6" descr="Uma imagem com cão, céu, exterior, castanho&#10;&#10;Descrição gerada automaticamente">
            <a:extLst>
              <a:ext uri="{FF2B5EF4-FFF2-40B4-BE49-F238E27FC236}">
                <a16:creationId xmlns:a16="http://schemas.microsoft.com/office/drawing/2014/main" id="{4727C617-DB2E-47AA-8D9F-35E58637D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r="1" b="1"/>
          <a:stretch/>
        </p:blipFill>
        <p:spPr>
          <a:xfrm>
            <a:off x="4466900" y="531074"/>
            <a:ext cx="3566160" cy="5577118"/>
          </a:xfrm>
          <a:prstGeom prst="rect">
            <a:avLst/>
          </a:prstGeom>
        </p:spPr>
      </p:pic>
      <p:pic>
        <p:nvPicPr>
          <p:cNvPr id="8" name="Imagem 7" descr="Uma imagem com desfocado, em mosaico&#10;&#10;Descrição gerada automaticamente">
            <a:extLst>
              <a:ext uri="{FF2B5EF4-FFF2-40B4-BE49-F238E27FC236}">
                <a16:creationId xmlns:a16="http://schemas.microsoft.com/office/drawing/2014/main" id="{9A5983EE-B967-49D2-9993-5E1408012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r="1" b="1"/>
          <a:stretch/>
        </p:blipFill>
        <p:spPr>
          <a:xfrm>
            <a:off x="8321044" y="531074"/>
            <a:ext cx="3566160" cy="557711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30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14. Raytracing / Intersection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Ray Casting &amp; Visibility</a:t>
            </a:r>
          </a:p>
          <a:p>
            <a:r>
              <a:rPr lang="en-US" dirty="0">
                <a:solidFill>
                  <a:schemeClr val="tx1"/>
                </a:solidFill>
              </a:rPr>
              <a:t>Shadow Rays</a:t>
            </a:r>
          </a:p>
          <a:p>
            <a:r>
              <a:rPr lang="en-US" dirty="0">
                <a:solidFill>
                  <a:schemeClr val="tx1"/>
                </a:solidFill>
              </a:rPr>
              <a:t>Geometric Intersections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Line-Sphere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Line-Plane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Line-Triangle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Triangle-Triangle</a:t>
            </a: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CFC52075-F8C4-44ED-B082-5A7934BEAE33}"/>
              </a:ext>
            </a:extLst>
          </p:cNvPr>
          <p:cNvCxnSpPr>
            <a:cxnSpLocks/>
          </p:cNvCxnSpPr>
          <p:nvPr/>
        </p:nvCxnSpPr>
        <p:spPr>
          <a:xfrm flipV="1">
            <a:off x="5380498" y="2364164"/>
            <a:ext cx="1072083" cy="567636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DB861B33-644E-4B17-B749-B0B920FEE209}"/>
              </a:ext>
            </a:extLst>
          </p:cNvPr>
          <p:cNvCxnSpPr>
            <a:cxnSpLocks/>
          </p:cNvCxnSpPr>
          <p:nvPr/>
        </p:nvCxnSpPr>
        <p:spPr>
          <a:xfrm>
            <a:off x="6564840" y="1204613"/>
            <a:ext cx="3133725" cy="1967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97C67BCA-B8E7-42BC-859B-877F65044B4D}"/>
              </a:ext>
            </a:extLst>
          </p:cNvPr>
          <p:cNvCxnSpPr>
            <a:cxnSpLocks/>
          </p:cNvCxnSpPr>
          <p:nvPr/>
        </p:nvCxnSpPr>
        <p:spPr>
          <a:xfrm>
            <a:off x="5371627" y="2937152"/>
            <a:ext cx="2698612" cy="7101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30F7D82D-61C2-47E9-9998-1CE018B492FF}"/>
              </a:ext>
            </a:extLst>
          </p:cNvPr>
          <p:cNvCxnSpPr>
            <a:cxnSpLocks/>
          </p:cNvCxnSpPr>
          <p:nvPr/>
        </p:nvCxnSpPr>
        <p:spPr>
          <a:xfrm flipV="1">
            <a:off x="5371627" y="2369517"/>
            <a:ext cx="1080954" cy="567635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8FD95E63-D34A-4AEE-AA0E-B8A1C0980757}"/>
              </a:ext>
            </a:extLst>
          </p:cNvPr>
          <p:cNvCxnSpPr>
            <a:cxnSpLocks/>
          </p:cNvCxnSpPr>
          <p:nvPr/>
        </p:nvCxnSpPr>
        <p:spPr>
          <a:xfrm flipH="1" flipV="1">
            <a:off x="6452581" y="2369517"/>
            <a:ext cx="1617658" cy="12777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6110114-3394-47F6-94B0-013C2F45B653}"/>
              </a:ext>
            </a:extLst>
          </p:cNvPr>
          <p:cNvCxnSpPr>
            <a:cxnSpLocks/>
          </p:cNvCxnSpPr>
          <p:nvPr/>
        </p:nvCxnSpPr>
        <p:spPr>
          <a:xfrm flipV="1">
            <a:off x="6564015" y="1199388"/>
            <a:ext cx="672286" cy="346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29D25C94-F2F4-43CD-AE0A-9EECD1EFFF57}"/>
              </a:ext>
            </a:extLst>
          </p:cNvPr>
          <p:cNvCxnSpPr/>
          <p:nvPr/>
        </p:nvCxnSpPr>
        <p:spPr>
          <a:xfrm flipH="1">
            <a:off x="6853900" y="2959352"/>
            <a:ext cx="47625" cy="1190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A6A01559-7D99-4948-9DDD-7BA6DC10E48B}"/>
              </a:ext>
            </a:extLst>
          </p:cNvPr>
          <p:cNvCxnSpPr>
            <a:cxnSpLocks/>
          </p:cNvCxnSpPr>
          <p:nvPr/>
        </p:nvCxnSpPr>
        <p:spPr>
          <a:xfrm>
            <a:off x="6831125" y="2959785"/>
            <a:ext cx="93174" cy="112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3D6DFC0E-3A14-4175-A665-EB733E1F7378}"/>
              </a:ext>
            </a:extLst>
          </p:cNvPr>
          <p:cNvCxnSpPr>
            <a:cxnSpLocks/>
          </p:cNvCxnSpPr>
          <p:nvPr/>
        </p:nvCxnSpPr>
        <p:spPr>
          <a:xfrm>
            <a:off x="5397477" y="2951998"/>
            <a:ext cx="1307098" cy="818701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5DD08554-09DC-4BBE-B1F9-EED1530D3475}"/>
              </a:ext>
            </a:extLst>
          </p:cNvPr>
          <p:cNvCxnSpPr>
            <a:cxnSpLocks/>
          </p:cNvCxnSpPr>
          <p:nvPr/>
        </p:nvCxnSpPr>
        <p:spPr>
          <a:xfrm flipV="1">
            <a:off x="5363519" y="1741597"/>
            <a:ext cx="25025" cy="1190731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265DF1B9-0350-4FB0-AA8A-766FE7BA6258}"/>
              </a:ext>
            </a:extLst>
          </p:cNvPr>
          <p:cNvCxnSpPr>
            <a:cxnSpLocks/>
          </p:cNvCxnSpPr>
          <p:nvPr/>
        </p:nvCxnSpPr>
        <p:spPr>
          <a:xfrm flipV="1">
            <a:off x="4397046" y="1199388"/>
            <a:ext cx="2179286" cy="126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E768B9C6-8B0F-4FB1-B2F8-0F1D36052C88}"/>
              </a:ext>
            </a:extLst>
          </p:cNvPr>
          <p:cNvCxnSpPr>
            <a:cxnSpLocks/>
          </p:cNvCxnSpPr>
          <p:nvPr/>
        </p:nvCxnSpPr>
        <p:spPr>
          <a:xfrm>
            <a:off x="4397046" y="2461842"/>
            <a:ext cx="3133725" cy="1934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E1E36A6E-0F18-4E99-A865-5ACE507B033C}"/>
              </a:ext>
            </a:extLst>
          </p:cNvPr>
          <p:cNvCxnSpPr>
            <a:cxnSpLocks/>
          </p:cNvCxnSpPr>
          <p:nvPr/>
        </p:nvCxnSpPr>
        <p:spPr>
          <a:xfrm flipV="1">
            <a:off x="7530771" y="3170822"/>
            <a:ext cx="2167794" cy="1225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0966DDA-6F01-4BD1-95A5-708A33700260}"/>
              </a:ext>
            </a:extLst>
          </p:cNvPr>
          <p:cNvGrpSpPr/>
          <p:nvPr/>
        </p:nvGrpSpPr>
        <p:grpSpPr>
          <a:xfrm>
            <a:off x="6564015" y="4448618"/>
            <a:ext cx="4747550" cy="2116117"/>
            <a:chOff x="3887919" y="987935"/>
            <a:chExt cx="4515801" cy="2012820"/>
          </a:xfrm>
        </p:grpSpPr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id="{83CE9D1C-E8E4-4021-A0AC-E69E53A96457}"/>
                </a:ext>
              </a:extLst>
            </p:cNvPr>
            <p:cNvGrpSpPr/>
            <p:nvPr/>
          </p:nvGrpSpPr>
          <p:grpSpPr>
            <a:xfrm>
              <a:off x="3887919" y="1059040"/>
              <a:ext cx="4515801" cy="1941715"/>
              <a:chOff x="3597991" y="1506191"/>
              <a:chExt cx="6422468" cy="2761550"/>
            </a:xfrm>
          </p:grpSpPr>
          <p:pic>
            <p:nvPicPr>
              <p:cNvPr id="24" name="pasted.pdf">
                <a:extLst>
                  <a:ext uri="{FF2B5EF4-FFF2-40B4-BE49-F238E27FC236}">
                    <a16:creationId xmlns:a16="http://schemas.microsoft.com/office/drawing/2014/main" id="{402ABE73-44D1-42AA-B947-6F0533B4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7991" y="3008477"/>
                <a:ext cx="914400" cy="927100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5" name="pasted1.pdf">
                <a:extLst>
                  <a:ext uri="{FF2B5EF4-FFF2-40B4-BE49-F238E27FC236}">
                    <a16:creationId xmlns:a16="http://schemas.microsoft.com/office/drawing/2014/main" id="{7B48E512-5C41-4159-AADA-7CE18D72D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142" y="1950691"/>
                <a:ext cx="2301317" cy="986563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6" name="pasted3.pdf">
                <a:extLst>
                  <a:ext uri="{FF2B5EF4-FFF2-40B4-BE49-F238E27FC236}">
                    <a16:creationId xmlns:a16="http://schemas.microsoft.com/office/drawing/2014/main" id="{090125CF-363B-49D1-A6BE-5249A54AD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9942" y="1506191"/>
                <a:ext cx="1574800" cy="2761550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7" name="Shape 172">
                <a:extLst>
                  <a:ext uri="{FF2B5EF4-FFF2-40B4-BE49-F238E27FC236}">
                    <a16:creationId xmlns:a16="http://schemas.microsoft.com/office/drawing/2014/main" id="{F902B11B-069A-49DA-AAEA-BEFD49CC12EB}"/>
                  </a:ext>
                </a:extLst>
              </p:cNvPr>
              <p:cNvSpPr/>
              <p:nvPr/>
            </p:nvSpPr>
            <p:spPr>
              <a:xfrm flipH="1">
                <a:off x="6411042" y="2433291"/>
                <a:ext cx="1651000" cy="368300"/>
              </a:xfrm>
              <a:prstGeom prst="line">
                <a:avLst/>
              </a:prstGeom>
              <a:ln w="50800">
                <a:solidFill>
                  <a:srgbClr val="000000"/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28" name="Shape 167">
                <a:extLst>
                  <a:ext uri="{FF2B5EF4-FFF2-40B4-BE49-F238E27FC236}">
                    <a16:creationId xmlns:a16="http://schemas.microsoft.com/office/drawing/2014/main" id="{FEB98619-D488-4BFA-A248-1D5AC9E93F69}"/>
                  </a:ext>
                </a:extLst>
              </p:cNvPr>
              <p:cNvSpPr/>
              <p:nvPr/>
            </p:nvSpPr>
            <p:spPr>
              <a:xfrm flipH="1">
                <a:off x="4277442" y="2801591"/>
                <a:ext cx="2133600" cy="508000"/>
              </a:xfrm>
              <a:prstGeom prst="line">
                <a:avLst/>
              </a:prstGeom>
              <a:ln w="50800">
                <a:solidFill>
                  <a:srgbClr val="000000"/>
                </a:solidFill>
                <a:miter lim="400000"/>
                <a:tailEnd type="triangle"/>
              </a:ln>
            </p:spPr>
            <p:txBody>
              <a:bodyPr lIns="35719" tIns="35719" rIns="35719" bIns="35719" anchor="ctr"/>
              <a:lstStyle/>
              <a:p>
                <a:pPr defTabSz="321457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</p:grp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6981FC0A-FC91-43FA-A2F7-F30F3E0647C7}"/>
                </a:ext>
              </a:extLst>
            </p:cNvPr>
            <p:cNvSpPr/>
            <p:nvPr/>
          </p:nvSpPr>
          <p:spPr>
            <a:xfrm>
              <a:off x="6973126" y="1852480"/>
              <a:ext cx="635239" cy="308674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palatino linotype" charset="0"/>
                </a:rPr>
                <a:t>Eye E</a:t>
              </a: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D3AA3366-BFDE-4539-808A-AB0FA21C7F2D}"/>
                </a:ext>
              </a:extLst>
            </p:cNvPr>
            <p:cNvSpPr/>
            <p:nvPr/>
          </p:nvSpPr>
          <p:spPr>
            <a:xfrm>
              <a:off x="6104040" y="1398369"/>
              <a:ext cx="660758" cy="308674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palatino linotype" charset="0"/>
                </a:rPr>
                <a:t>Ray R</a:t>
              </a: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BB0B531D-4D37-4755-8A04-5150DB6CE552}"/>
                </a:ext>
              </a:extLst>
            </p:cNvPr>
            <p:cNvSpPr/>
            <p:nvPr/>
          </p:nvSpPr>
          <p:spPr>
            <a:xfrm>
              <a:off x="4114703" y="1811126"/>
              <a:ext cx="756041" cy="308674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palatino linotype" charset="0"/>
                </a:rPr>
                <a:t>Point P</a:t>
              </a: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E534F8E0-A6D4-4C10-B447-2A04C453CC70}"/>
                </a:ext>
              </a:extLst>
            </p:cNvPr>
            <p:cNvSpPr/>
            <p:nvPr/>
          </p:nvSpPr>
          <p:spPr>
            <a:xfrm>
              <a:off x="5588802" y="1976497"/>
              <a:ext cx="745717" cy="308674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palatino linotype" charset="0"/>
                </a:rPr>
                <a:t>Pixel π</a:t>
              </a: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A509EFE4-0155-4704-9121-A59100E9F413}"/>
                </a:ext>
              </a:extLst>
            </p:cNvPr>
            <p:cNvSpPr/>
            <p:nvPr/>
          </p:nvSpPr>
          <p:spPr>
            <a:xfrm>
              <a:off x="4896974" y="987935"/>
              <a:ext cx="947695" cy="351956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>
                  <a:latin typeface="Palatino Linotype" charset="0"/>
                </a:rPr>
                <a:t>Plane </a:t>
              </a:r>
              <a:r>
                <a:rPr lang="en-US" sz="2000" err="1">
                  <a:latin typeface="Palatino Linotype" charset="0"/>
                </a:rPr>
                <a:t>Π</a:t>
              </a:r>
              <a:endParaRPr lang="en-US" sz="2000">
                <a:latin typeface="Palatino Linotyp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909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15. Monte Carlo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Numbers</a:t>
            </a:r>
          </a:p>
          <a:p>
            <a:r>
              <a:rPr lang="en-US" dirty="0">
                <a:solidFill>
                  <a:schemeClr val="tx1"/>
                </a:solidFill>
              </a:rPr>
              <a:t>Mean, Variance &amp; Standard Deviation</a:t>
            </a:r>
          </a:p>
          <a:p>
            <a:r>
              <a:rPr lang="en-US" dirty="0">
                <a:solidFill>
                  <a:schemeClr val="tx1"/>
                </a:solidFill>
              </a:rPr>
              <a:t>Importance Sampling</a:t>
            </a:r>
          </a:p>
          <a:p>
            <a:r>
              <a:rPr lang="en-US" dirty="0">
                <a:solidFill>
                  <a:schemeClr val="tx1"/>
                </a:solidFill>
              </a:rPr>
              <a:t>Monte Carlo Sampling</a:t>
            </a:r>
          </a:p>
          <a:p>
            <a:r>
              <a:rPr lang="en-US" dirty="0">
                <a:solidFill>
                  <a:schemeClr val="tx1"/>
                </a:solidFill>
              </a:rPr>
              <a:t>Weighting Sampling Directions</a:t>
            </a:r>
          </a:p>
        </p:txBody>
      </p:sp>
      <p:sp>
        <p:nvSpPr>
          <p:cNvPr id="4" name="Square">
            <a:extLst>
              <a:ext uri="{FF2B5EF4-FFF2-40B4-BE49-F238E27FC236}">
                <a16:creationId xmlns:a16="http://schemas.microsoft.com/office/drawing/2014/main" id="{9D02DAFF-3DFD-467F-B39F-10313BF4C6E0}"/>
              </a:ext>
            </a:extLst>
          </p:cNvPr>
          <p:cNvSpPr/>
          <p:nvPr/>
        </p:nvSpPr>
        <p:spPr>
          <a:xfrm>
            <a:off x="7700717" y="1704882"/>
            <a:ext cx="2928938" cy="292893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5B044A7F-EF0A-4928-AD19-D9E6CED2FD8D}"/>
              </a:ext>
            </a:extLst>
          </p:cNvPr>
          <p:cNvSpPr/>
          <p:nvPr/>
        </p:nvSpPr>
        <p:spPr>
          <a:xfrm>
            <a:off x="7947891" y="1972773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2EAF8D1F-000C-465A-B6ED-AB798062458A}"/>
              </a:ext>
            </a:extLst>
          </p:cNvPr>
          <p:cNvSpPr/>
          <p:nvPr/>
        </p:nvSpPr>
        <p:spPr>
          <a:xfrm>
            <a:off x="8119341" y="4187336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7" name="Circle">
            <a:extLst>
              <a:ext uri="{FF2B5EF4-FFF2-40B4-BE49-F238E27FC236}">
                <a16:creationId xmlns:a16="http://schemas.microsoft.com/office/drawing/2014/main" id="{1D80496A-8F40-4535-8A7F-BDC3CC48641D}"/>
              </a:ext>
            </a:extLst>
          </p:cNvPr>
          <p:cNvSpPr/>
          <p:nvPr/>
        </p:nvSpPr>
        <p:spPr>
          <a:xfrm>
            <a:off x="9193761" y="1972773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D878517E-9D9B-4DD7-8B96-B981E2D42354}"/>
              </a:ext>
            </a:extLst>
          </p:cNvPr>
          <p:cNvSpPr/>
          <p:nvPr/>
        </p:nvSpPr>
        <p:spPr>
          <a:xfrm>
            <a:off x="9730971" y="2642500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9" name="Circle">
            <a:extLst>
              <a:ext uri="{FF2B5EF4-FFF2-40B4-BE49-F238E27FC236}">
                <a16:creationId xmlns:a16="http://schemas.microsoft.com/office/drawing/2014/main" id="{C8BD9875-4C8E-4F91-B2B5-7F8817AF5775}"/>
              </a:ext>
            </a:extLst>
          </p:cNvPr>
          <p:cNvSpPr/>
          <p:nvPr/>
        </p:nvSpPr>
        <p:spPr>
          <a:xfrm>
            <a:off x="8302221" y="3258648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4EB15ADA-DE80-4FAB-92FE-F82F4D62AB68}"/>
              </a:ext>
            </a:extLst>
          </p:cNvPr>
          <p:cNvSpPr/>
          <p:nvPr/>
        </p:nvSpPr>
        <p:spPr>
          <a:xfrm>
            <a:off x="9353781" y="3115773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3266DBF7-A728-4ABF-8D2B-81CCAE2CC464}"/>
              </a:ext>
            </a:extLst>
          </p:cNvPr>
          <p:cNvSpPr/>
          <p:nvPr/>
        </p:nvSpPr>
        <p:spPr>
          <a:xfrm>
            <a:off x="10131021" y="4187336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BC271344-1052-477E-90CB-6A54EECF194D}"/>
              </a:ext>
            </a:extLst>
          </p:cNvPr>
          <p:cNvSpPr/>
          <p:nvPr/>
        </p:nvSpPr>
        <p:spPr>
          <a:xfrm>
            <a:off x="9730971" y="1865617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063D763F-93A6-456C-864E-2CDFCCB2AF0C}"/>
              </a:ext>
            </a:extLst>
          </p:cNvPr>
          <p:cNvSpPr/>
          <p:nvPr/>
        </p:nvSpPr>
        <p:spPr>
          <a:xfrm>
            <a:off x="8119341" y="2481765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AA20506D-C0D1-4ABB-9AEA-83F569CB1DDC}"/>
              </a:ext>
            </a:extLst>
          </p:cNvPr>
          <p:cNvSpPr/>
          <p:nvPr/>
        </p:nvSpPr>
        <p:spPr>
          <a:xfrm>
            <a:off x="8496531" y="3973023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2E7EC5D7-FB5E-47FD-B98B-E6E65FCC1E14}"/>
              </a:ext>
            </a:extLst>
          </p:cNvPr>
          <p:cNvSpPr/>
          <p:nvPr/>
        </p:nvSpPr>
        <p:spPr>
          <a:xfrm>
            <a:off x="9193761" y="2481765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62A2C1D6-1468-4CB5-A097-4DC260ED456D}"/>
              </a:ext>
            </a:extLst>
          </p:cNvPr>
          <p:cNvSpPr/>
          <p:nvPr/>
        </p:nvSpPr>
        <p:spPr>
          <a:xfrm>
            <a:off x="10016721" y="3374734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438AB040-05E7-4C25-BA4D-8FDCE49DBF9B}"/>
              </a:ext>
            </a:extLst>
          </p:cNvPr>
          <p:cNvSpPr/>
          <p:nvPr/>
        </p:nvSpPr>
        <p:spPr>
          <a:xfrm>
            <a:off x="7947891" y="3374734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38161DBA-CD9D-4C54-B49D-3E5DAC89B35A}"/>
              </a:ext>
            </a:extLst>
          </p:cNvPr>
          <p:cNvSpPr/>
          <p:nvPr/>
        </p:nvSpPr>
        <p:spPr>
          <a:xfrm>
            <a:off x="9730971" y="3490820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9AC1B9E0-AF3C-4BE2-B94A-FA18B0E17DAA}"/>
              </a:ext>
            </a:extLst>
          </p:cNvPr>
          <p:cNvSpPr/>
          <p:nvPr/>
        </p:nvSpPr>
        <p:spPr>
          <a:xfrm>
            <a:off x="9616671" y="4187336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DFDE0D17-260A-4CEC-A41E-994F82054A0F}"/>
              </a:ext>
            </a:extLst>
          </p:cNvPr>
          <p:cNvSpPr/>
          <p:nvPr/>
        </p:nvSpPr>
        <p:spPr>
          <a:xfrm>
            <a:off x="10359621" y="1865617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08E4E0BF-BB4B-43BF-80BD-165152B66874}"/>
              </a:ext>
            </a:extLst>
          </p:cNvPr>
          <p:cNvSpPr/>
          <p:nvPr/>
        </p:nvSpPr>
        <p:spPr>
          <a:xfrm>
            <a:off x="8725131" y="2874671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55A5A8FC-EA2E-419A-A843-BC6772DEEBB5}"/>
              </a:ext>
            </a:extLst>
          </p:cNvPr>
          <p:cNvSpPr/>
          <p:nvPr/>
        </p:nvSpPr>
        <p:spPr>
          <a:xfrm>
            <a:off x="8725131" y="4187336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B16DA12B-B657-45C2-9B29-CFB47B00BEC8}"/>
              </a:ext>
            </a:extLst>
          </p:cNvPr>
          <p:cNvSpPr/>
          <p:nvPr/>
        </p:nvSpPr>
        <p:spPr>
          <a:xfrm>
            <a:off x="10256751" y="2642500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4A296380-17EC-4E55-A0FF-E85DBAB0C93B}"/>
              </a:ext>
            </a:extLst>
          </p:cNvPr>
          <p:cNvSpPr/>
          <p:nvPr/>
        </p:nvSpPr>
        <p:spPr>
          <a:xfrm>
            <a:off x="10256751" y="3633695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5" name="Circle">
            <a:extLst>
              <a:ext uri="{FF2B5EF4-FFF2-40B4-BE49-F238E27FC236}">
                <a16:creationId xmlns:a16="http://schemas.microsoft.com/office/drawing/2014/main" id="{D74684A8-8BFA-4E67-9BC0-E1F8A210EDE2}"/>
              </a:ext>
            </a:extLst>
          </p:cNvPr>
          <p:cNvSpPr/>
          <p:nvPr/>
        </p:nvSpPr>
        <p:spPr>
          <a:xfrm>
            <a:off x="9033741" y="3633695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6" name="Circle">
            <a:extLst>
              <a:ext uri="{FF2B5EF4-FFF2-40B4-BE49-F238E27FC236}">
                <a16:creationId xmlns:a16="http://schemas.microsoft.com/office/drawing/2014/main" id="{276AB45E-B096-4CF7-B53B-B31144774F38}"/>
              </a:ext>
            </a:extLst>
          </p:cNvPr>
          <p:cNvSpPr/>
          <p:nvPr/>
        </p:nvSpPr>
        <p:spPr>
          <a:xfrm>
            <a:off x="9845271" y="3973023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7" name="Circle">
            <a:extLst>
              <a:ext uri="{FF2B5EF4-FFF2-40B4-BE49-F238E27FC236}">
                <a16:creationId xmlns:a16="http://schemas.microsoft.com/office/drawing/2014/main" id="{36650156-AB40-48CC-8E3B-1306C95F0106}"/>
              </a:ext>
            </a:extLst>
          </p:cNvPr>
          <p:cNvSpPr/>
          <p:nvPr/>
        </p:nvSpPr>
        <p:spPr>
          <a:xfrm>
            <a:off x="10359621" y="4419507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8" name="Circle">
            <a:extLst>
              <a:ext uri="{FF2B5EF4-FFF2-40B4-BE49-F238E27FC236}">
                <a16:creationId xmlns:a16="http://schemas.microsoft.com/office/drawing/2014/main" id="{DB5C8655-4135-4A44-9E07-4B16D8FCA976}"/>
              </a:ext>
            </a:extLst>
          </p:cNvPr>
          <p:cNvSpPr/>
          <p:nvPr/>
        </p:nvSpPr>
        <p:spPr>
          <a:xfrm>
            <a:off x="10256751" y="2097789"/>
            <a:ext cx="107157" cy="107156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FD33E5F0-4940-42A1-8947-8DE5559330BE}"/>
              </a:ext>
            </a:extLst>
          </p:cNvPr>
          <p:cNvSpPr/>
          <p:nvPr/>
        </p:nvSpPr>
        <p:spPr>
          <a:xfrm>
            <a:off x="7709647" y="1713812"/>
            <a:ext cx="2902148" cy="2902148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26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D8B8894-6F0E-4F32-BCBF-6418E1B48EAB}"/>
                  </a:ext>
                </a:extLst>
              </p:cNvPr>
              <p:cNvSpPr txBox="1"/>
              <p:nvPr/>
            </p:nvSpPr>
            <p:spPr>
              <a:xfrm>
                <a:off x="6040741" y="5017337"/>
                <a:ext cx="6134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85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D8B8894-6F0E-4F32-BCBF-6418E1B4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41" y="5017337"/>
                <a:ext cx="6134100" cy="369332"/>
              </a:xfrm>
              <a:prstGeom prst="rect">
                <a:avLst/>
              </a:prstGeom>
              <a:blipFill>
                <a:blip r:embed="rId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691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11" grpId="0" animBg="1" advAuto="0"/>
      <p:bldP spid="20" grpId="0" animBg="1" advAuto="0"/>
      <p:bldP spid="27" grpId="0" animBg="1" advAuto="0"/>
      <p:bldP spid="28" grpId="0" animBg="1" advAuto="0"/>
      <p:bldP spid="2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water drops on body of water">
            <a:extLst>
              <a:ext uri="{FF2B5EF4-FFF2-40B4-BE49-F238E27FC236}">
                <a16:creationId xmlns:a16="http://schemas.microsoft.com/office/drawing/2014/main" id="{98FAA360-F359-49F3-AF55-60383EDAA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b="17952"/>
          <a:stretch/>
        </p:blipFill>
        <p:spPr bwMode="auto">
          <a:xfrm>
            <a:off x="-3048" y="10"/>
            <a:ext cx="12195047" cy="70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9ADBC79-69F9-48EF-9FC7-D12FF58295A1}"/>
              </a:ext>
            </a:extLst>
          </p:cNvPr>
          <p:cNvSpPr/>
          <p:nvPr/>
        </p:nvSpPr>
        <p:spPr>
          <a:xfrm>
            <a:off x="0" y="0"/>
            <a:ext cx="12192000" cy="709638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16. Practical Raytracing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593" y="763488"/>
            <a:ext cx="3849120" cy="53310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Rendering Equation</a:t>
            </a:r>
          </a:p>
          <a:p>
            <a:r>
              <a:rPr lang="en-US" dirty="0">
                <a:solidFill>
                  <a:schemeClr val="bg1"/>
                </a:solidFill>
              </a:rPr>
              <a:t>Basic Path Tracer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Direct Point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Indirect Point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Recursive Scattering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Transmissive Terms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57EF8072-EE1C-4F4A-A80D-C4637F02BC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594" y="5798959"/>
                <a:ext cx="11834813" cy="101439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516538" indent="-337951" algn="l" defTabSz="914400" rtl="0" eaLnBrk="1" latinLnBrk="0" hangingPunct="1">
                  <a:lnSpc>
                    <a:spcPct val="90000"/>
                  </a:lnSpc>
                  <a:spcBef>
                    <a:spcPts val="1828"/>
                  </a:spcBef>
                  <a:buSzPct val="171429"/>
                  <a:buFont typeface="Gill Sans"/>
                  <a:buChar char="•"/>
                  <a:tabLst>
                    <a:tab pos="1116171" algn="l"/>
                  </a:tabLst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1pPr>
                <a:lvl2pPr marL="766560" indent="-337951" algn="l" defTabSz="914400" rtl="0" eaLnBrk="1" latinLnBrk="0" hangingPunct="1">
                  <a:lnSpc>
                    <a:spcPct val="90000"/>
                  </a:lnSpc>
                  <a:spcBef>
                    <a:spcPts val="1828"/>
                  </a:spcBef>
                  <a:buSzPct val="171429"/>
                  <a:buFont typeface="Gill Sans"/>
                  <a:buChar char="•"/>
                  <a:tabLst>
                    <a:tab pos="1437629" algn="l"/>
                  </a:tabLst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2pPr>
                <a:lvl3pPr marL="1007653" indent="-337951" algn="l" defTabSz="914400" rtl="0" eaLnBrk="1" latinLnBrk="0" hangingPunct="1">
                  <a:lnSpc>
                    <a:spcPct val="90000"/>
                  </a:lnSpc>
                  <a:spcBef>
                    <a:spcPts val="1828"/>
                  </a:spcBef>
                  <a:buSzPct val="171429"/>
                  <a:buFont typeface="Gill Sans"/>
                  <a:buChar char="•"/>
                  <a:tabLst>
                    <a:tab pos="1741227" algn="l"/>
                  </a:tabLst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3pPr>
                <a:lvl4pPr marL="1248746" indent="-337951" algn="l" defTabSz="914400" rtl="0" eaLnBrk="1" latinLnBrk="0" hangingPunct="1">
                  <a:lnSpc>
                    <a:spcPct val="90000"/>
                  </a:lnSpc>
                  <a:spcBef>
                    <a:spcPts val="1828"/>
                  </a:spcBef>
                  <a:buSzPct val="171429"/>
                  <a:buFont typeface="Gill Sans"/>
                  <a:buChar char="•"/>
                  <a:tabLst>
                    <a:tab pos="2053755" algn="l"/>
                  </a:tabLst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4pPr>
                <a:lvl5pPr marL="1498769" indent="-337951" algn="l" defTabSz="914400" rtl="0" eaLnBrk="1" latinLnBrk="0" hangingPunct="1">
                  <a:lnSpc>
                    <a:spcPct val="90000"/>
                  </a:lnSpc>
                  <a:spcBef>
                    <a:spcPts val="1828"/>
                  </a:spcBef>
                  <a:buSzPct val="171429"/>
                  <a:buFont typeface="Gill Sans"/>
                  <a:buChar char="•"/>
                  <a:tabLst>
                    <a:tab pos="2375212" algn="l"/>
                  </a:tabLst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53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𝑟𝑒𝑓</m:t>
                        </m:r>
                      </m:sup>
                    </m:sSup>
                    <m:d>
                      <m:dPr>
                        <m:ctrlPr>
                          <a:rPr lang="mr-IN" sz="253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𝑃</m:t>
                        </m:r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531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sz="253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sSubSup>
                          <m:sSubSupPr>
                            <m:ctrlPr>
                              <a:rPr lang="en-GB" sz="2531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GB" sz="2531" b="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GB" sz="2531" b="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GB" sz="2531" b="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lang="mr-IN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</m:d>
                      </m:sub>
                      <m:sup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</m:sup>
                      <m:e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mr-IN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,−</m:t>
                            </m:r>
                            <m:sSub>
                              <m:sSubPr>
                                <m:ctrlP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mr-IN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mr-IN" sz="253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31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GB" sz="253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253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53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GB" sz="2531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m:rPr>
                        <m:nor/>
                      </m:rPr>
                      <a:rPr lang="en-US" sz="2531" dirty="0">
                        <a:solidFill>
                          <a:schemeClr val="bg1"/>
                        </a:solidFill>
                      </a:rPr>
                      <m:t>d</m:t>
                    </m:r>
                    <m:sSub>
                      <m:sSubPr>
                        <m:ctrlPr>
                          <a:rPr lang="en-GB" sz="253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𝜔</m:t>
                        </m:r>
                      </m:e>
                      <m:sub>
                        <m:r>
                          <a:rPr lang="en-GB" sz="2531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531" dirty="0"/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57EF8072-EE1C-4F4A-A80D-C4637F02B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94" y="5798959"/>
                <a:ext cx="11834813" cy="1014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BC4335D-D68E-47A6-9FAC-3D5C7A6E8F29}"/>
              </a:ext>
            </a:extLst>
          </p:cNvPr>
          <p:cNvSpPr txBox="1">
            <a:spLocks/>
          </p:cNvSpPr>
          <p:nvPr/>
        </p:nvSpPr>
        <p:spPr>
          <a:xfrm>
            <a:off x="5127170" y="975132"/>
            <a:ext cx="7898606" cy="5331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Recursive Path Tracer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Emissive Term for Area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Direct Term for Point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Direct Monte Carlo Term for Area Lights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Impulse Scatter for Reflection/Transmission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Indirect Light for Everything Else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Randomised</a:t>
            </a:r>
            <a:r>
              <a:rPr lang="en-US" dirty="0">
                <a:solidFill>
                  <a:schemeClr val="bg1"/>
                </a:solidFill>
              </a:rPr>
              <a:t> Direction &amp; Extinction Factor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466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Alternative Rendering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Radiosity</a:t>
            </a:r>
          </a:p>
          <a:p>
            <a:r>
              <a:rPr lang="en-US" dirty="0"/>
              <a:t>Path Tracing (</a:t>
            </a:r>
            <a:r>
              <a:rPr lang="en-US" dirty="0" err="1"/>
              <a:t>Kajiya</a:t>
            </a:r>
            <a:r>
              <a:rPr lang="en-US" dirty="0"/>
              <a:t>)</a:t>
            </a:r>
          </a:p>
          <a:p>
            <a:r>
              <a:rPr lang="en-US" dirty="0"/>
              <a:t>Bidirectional Path Tracing</a:t>
            </a:r>
          </a:p>
          <a:p>
            <a:r>
              <a:rPr lang="en-US" dirty="0"/>
              <a:t>Metropolis Light Transport</a:t>
            </a:r>
          </a:p>
          <a:p>
            <a:r>
              <a:rPr lang="en-US" dirty="0"/>
              <a:t>Photon Mapping</a:t>
            </a:r>
          </a:p>
          <a:p>
            <a:r>
              <a:rPr lang="en-US" dirty="0"/>
              <a:t>Image-Space Photon Mapping</a:t>
            </a:r>
          </a:p>
          <a:p>
            <a:r>
              <a:rPr lang="en-US" dirty="0"/>
              <a:t>All of the stuff we don't use</a:t>
            </a:r>
          </a:p>
        </p:txBody>
      </p:sp>
      <p:pic>
        <p:nvPicPr>
          <p:cNvPr id="4" name="Picture 8" descr="Uma imagem com parede, edifício, teto, interior&#10;&#10;Descrição gerada automaticamente">
            <a:extLst>
              <a:ext uri="{FF2B5EF4-FFF2-40B4-BE49-F238E27FC236}">
                <a16:creationId xmlns:a16="http://schemas.microsoft.com/office/drawing/2014/main" id="{7D4ADF9C-A0A1-46FE-B9EE-9956F2C93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"/>
          <a:stretch/>
        </p:blipFill>
        <p:spPr bwMode="auto">
          <a:xfrm>
            <a:off x="5402944" y="1718355"/>
            <a:ext cx="3308350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Uma imagem com interior, verde, parede, brilhante&#10;&#10;Descrição gerada automaticamente">
            <a:extLst>
              <a:ext uri="{FF2B5EF4-FFF2-40B4-BE49-F238E27FC236}">
                <a16:creationId xmlns:a16="http://schemas.microsoft.com/office/drawing/2014/main" id="{183DE3C9-B33A-4EC8-8674-E0CC5956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1682070"/>
            <a:ext cx="345757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131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28F2-1008-E94F-9757-A8CF427C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+mj-lt"/>
              </a:rPr>
              <a:t>1. Projective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A0D5A-AED5-F146-ACAD-0F250A44D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Standard Coordinate Systems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Projective Rendering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Painter’s Algorithm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Depth (Z-)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Projective Pipeline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Geometry / Raster / Fragment Stages</a:t>
            </a:r>
          </a:p>
        </p:txBody>
      </p:sp>
      <p:pic>
        <p:nvPicPr>
          <p:cNvPr id="4" name="Image48.png">
            <a:extLst>
              <a:ext uri="{FF2B5EF4-FFF2-40B4-BE49-F238E27FC236}">
                <a16:creationId xmlns:a16="http://schemas.microsoft.com/office/drawing/2014/main" id="{5000CB62-5183-41BF-A71F-B357DE547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5" r="1" b="9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17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18. NPR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Style, Intent, Message, Abstraction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Role of Strokes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Simplify, Factorise, Schematise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Silhouette Detection from Normals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Curvature Lines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Cel (Toon) Shading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B5B90-113F-40D7-A5E5-DE256D2CB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9" r="-3" b="862"/>
          <a:stretch/>
        </p:blipFill>
        <p:spPr>
          <a:xfrm>
            <a:off x="6101062" y="807593"/>
            <a:ext cx="4628930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351132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3F8-C54D-BE48-A6A0-9D027CAC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 Volume Rendering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A5731-8F98-414A-954B-4DE134921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Volumetric Functions</a:t>
            </a:r>
          </a:p>
          <a:p>
            <a:r>
              <a:rPr lang="en-US" dirty="0"/>
              <a:t>Meshes &amp; Interpolation</a:t>
            </a:r>
          </a:p>
          <a:p>
            <a:r>
              <a:rPr lang="en-US" dirty="0" err="1"/>
              <a:t>Isosurfaces</a:t>
            </a:r>
            <a:endParaRPr lang="en-US" dirty="0"/>
          </a:p>
          <a:p>
            <a:r>
              <a:rPr lang="en-US" dirty="0"/>
              <a:t>Normal Vectors &amp; Central Differencing</a:t>
            </a:r>
          </a:p>
          <a:p>
            <a:r>
              <a:rPr lang="en-US" dirty="0"/>
              <a:t>Volume Rendering Integral</a:t>
            </a:r>
          </a:p>
          <a:p>
            <a:r>
              <a:rPr lang="en-US" dirty="0"/>
              <a:t>Transfer Functions</a:t>
            </a:r>
          </a:p>
          <a:p>
            <a:r>
              <a:rPr lang="en-US" dirty="0"/>
              <a:t>Pseudocode</a:t>
            </a:r>
          </a:p>
        </p:txBody>
      </p:sp>
      <p:pic>
        <p:nvPicPr>
          <p:cNvPr id="4" name="droppedImage.pdf">
            <a:extLst>
              <a:ext uri="{FF2B5EF4-FFF2-40B4-BE49-F238E27FC236}">
                <a16:creationId xmlns:a16="http://schemas.microsoft.com/office/drawing/2014/main" id="{088CA4F7-DC36-45F1-B126-D4A76659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027" y="1083218"/>
            <a:ext cx="4473773" cy="4691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340971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4BAA4-3272-E84C-B629-01C681BA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latin typeface="+mj-lt"/>
              </a:rPr>
              <a:t>2. Homogeneous Coords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65EDE-25A1-A24F-A1A0-5DC6FB633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715" y="2508105"/>
            <a:ext cx="504028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Projective Nature of Homogeneous Coords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Conversion to/from Cartesian Coords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Rotation Matrices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Translation Matrices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Rotation around Arbitrary Point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Orthogonal &amp; Perspective Projection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>
                <a:latin typeface="+mn-lt"/>
                <a:ea typeface="+mn-ea"/>
              </a:rPr>
              <a:t>Speed Advantages</a:t>
            </a:r>
          </a:p>
        </p:txBody>
      </p:sp>
      <p:pic>
        <p:nvPicPr>
          <p:cNvPr id="5" name="droppedImage.pdf">
            <a:extLst>
              <a:ext uri="{FF2B5EF4-FFF2-40B4-BE49-F238E27FC236}">
                <a16:creationId xmlns:a16="http://schemas.microsoft.com/office/drawing/2014/main" id="{B121A9C3-1400-47F4-B0B8-A53902061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742" y="774285"/>
            <a:ext cx="2570970" cy="2581173"/>
          </a:xfrm>
          <a:prstGeom prst="rect">
            <a:avLst/>
          </a:prstGeom>
        </p:spPr>
      </p:pic>
      <p:pic>
        <p:nvPicPr>
          <p:cNvPr id="4" name="homogprojection.jpg">
            <a:extLst>
              <a:ext uri="{FF2B5EF4-FFF2-40B4-BE49-F238E27FC236}">
                <a16:creationId xmlns:a16="http://schemas.microsoft.com/office/drawing/2014/main" id="{6945155D-C9A6-4D28-91D9-D35E3BAA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3587329"/>
            <a:ext cx="4389120" cy="25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393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Quaternions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2524721"/>
            <a:ext cx="4991629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Fundamental maths for rotations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Used very heavily in animation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Gimbal locks, great circles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Complex numbers &amp; transformations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Action of a Quaternion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Conversion to/from matrix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  <a:ea typeface="+mn-ea"/>
              </a:rPr>
              <a:t>Arcball controller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asted2.pdf" descr="pasted2.pdf">
            <a:extLst>
              <a:ext uri="{FF2B5EF4-FFF2-40B4-BE49-F238E27FC236}">
                <a16:creationId xmlns:a16="http://schemas.microsoft.com/office/drawing/2014/main" id="{EFDB2763-2B2E-429C-B605-699393A9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93" y="1713531"/>
            <a:ext cx="4223252" cy="34912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861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573B5-2F16-C84D-AC46-AC5BCA8E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Rasterization &amp; Blinn-Phong Lighting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B5E03-5ED1-3642-A68E-0015F961E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692" y="2487701"/>
            <a:ext cx="2917370" cy="36771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Normal &amp; Parametric Forms of a Line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Linear Interpolation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Raster Scan Algorithm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Half-Plane Test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Barycentric Coordinates</a:t>
            </a:r>
          </a:p>
          <a:p>
            <a:pPr marL="428609" lvl="1" indent="-228600">
              <a:buFont typeface="Arial" panose="020B0604020202020204" pitchFamily="34" charset="0"/>
              <a:buChar char="•"/>
            </a:pPr>
            <a:endParaRPr lang="en-US" sz="1100" dirty="0">
              <a:latin typeface="+mn-lt"/>
              <a:ea typeface="+mn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m tacho, preto, escuro, utensílios de cozinha&#10;&#10;Descrição gerada automaticamente">
            <a:extLst>
              <a:ext uri="{FF2B5EF4-FFF2-40B4-BE49-F238E27FC236}">
                <a16:creationId xmlns:a16="http://schemas.microsoft.com/office/drawing/2014/main" id="{7333B989-7D2B-48B3-A91D-07503E9B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7" t="31318" r="29334" b="26047"/>
          <a:stretch/>
        </p:blipFill>
        <p:spPr>
          <a:xfrm>
            <a:off x="6930493" y="2208707"/>
            <a:ext cx="4223252" cy="25008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87972D-61E1-4A99-9CE6-B1EADA9A377B}"/>
              </a:ext>
            </a:extLst>
          </p:cNvPr>
          <p:cNvSpPr txBox="1">
            <a:spLocks/>
          </p:cNvSpPr>
          <p:nvPr/>
        </p:nvSpPr>
        <p:spPr>
          <a:xfrm>
            <a:off x="3320921" y="2524721"/>
            <a:ext cx="3228571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516538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116171" algn="l"/>
              </a:tabLst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1pPr>
            <a:lvl2pPr marL="766560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437629" algn="l"/>
              </a:tabLst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2pPr>
            <a:lvl3pPr marL="1007653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1741227" algn="l"/>
              </a:tabLst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3pPr>
            <a:lvl4pPr marL="1248746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053755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4pPr>
            <a:lvl5pPr marL="1498769" indent="-337951" algn="l" defTabSz="914400" rtl="0" eaLnBrk="1" latinLnBrk="0" hangingPunct="1">
              <a:lnSpc>
                <a:spcPct val="90000"/>
              </a:lnSpc>
              <a:spcBef>
                <a:spcPts val="1828"/>
              </a:spcBef>
              <a:buSzPct val="171429"/>
              <a:buFont typeface="Gill Sans"/>
              <a:buChar char="•"/>
              <a:tabLst>
                <a:tab pos="2375212" algn="l"/>
              </a:tabLst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Local vs. Global Illumination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Specular (Glossy, </a:t>
            </a:r>
            <a:r>
              <a:rPr lang="en-US" sz="1600" i="1" dirty="0">
                <a:latin typeface="+mn-lt"/>
                <a:ea typeface="+mn-ea"/>
              </a:rPr>
              <a:t>not</a:t>
            </a:r>
            <a:r>
              <a:rPr lang="en-US" sz="1600" dirty="0">
                <a:latin typeface="+mn-lt"/>
                <a:ea typeface="+mn-ea"/>
              </a:rPr>
              <a:t> Mirror)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Diffuse (Lambertian)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Ambient (approximates Local Illumination)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</a:rPr>
              <a:t>Emissive</a:t>
            </a:r>
          </a:p>
          <a:p>
            <a:pPr marL="428609" lvl="1" indent="-228600">
              <a:buFont typeface="Arial" panose="020B0604020202020204" pitchFamily="34" charset="0"/>
              <a:buChar char="•"/>
            </a:pPr>
            <a:endParaRPr lang="en-US" sz="11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5830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latin typeface="+mj-lt"/>
              </a:rPr>
              <a:t>5. Texture Mapping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736" y="2508105"/>
            <a:ext cx="4709345" cy="3632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Mapping From Manifold to Surface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Forwards (u,v -&gt; x,y,z)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Backwards (x,y,z -&gt; u,v)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Bilinear Interpolation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Replacement vs. Modulation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Mipmaps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Uses &amp; 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08E9-25AE-4955-AFD5-96B92040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275"/>
          <a:stretch/>
        </p:blipFill>
        <p:spPr>
          <a:xfrm>
            <a:off x="6538366" y="1383738"/>
            <a:ext cx="4929098" cy="47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41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Pipeline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Pipeline Stages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State &amp; Queues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Pipeline Flush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Framebuffer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TransformVertex()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RasterisePrimitive()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ProcessFragment()</a:t>
            </a:r>
          </a:p>
        </p:txBody>
      </p:sp>
      <p:pic>
        <p:nvPicPr>
          <p:cNvPr id="4" name="annotatedpipeline.jpg">
            <a:extLst>
              <a:ext uri="{FF2B5EF4-FFF2-40B4-BE49-F238E27FC236}">
                <a16:creationId xmlns:a16="http://schemas.microsoft.com/office/drawing/2014/main" id="{828D9B61-A6CA-40E3-BCEF-B69C834C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214754"/>
            <a:ext cx="5150277" cy="22532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04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0548B-5A32-8347-9379-2EB6EC513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+mj-lt"/>
              </a:rPr>
              <a:t>7:  GPU Architecture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71B89-C2DB-294F-88C9-E71F7EA58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Details of the typical architecture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SIMD Parallelism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Standard Modern Pipeline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And the standard stages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With their uses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Malleability of stages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Compute shaders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Uma imagem com eletrónica, preto, câmara, aparelhagem&#10;&#10;Descrição gerada automaticamente">
            <a:extLst>
              <a:ext uri="{FF2B5EF4-FFF2-40B4-BE49-F238E27FC236}">
                <a16:creationId xmlns:a16="http://schemas.microsoft.com/office/drawing/2014/main" id="{5059EB29-E06D-4826-8FD8-01463B7B0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6" r="12827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2216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A359-D7DD-0445-9146-337EC3EB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+mj-lt"/>
              </a:rPr>
              <a:t>8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Flushing &amp; Buffers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21FFA-DBE1-8E4A-A9C7-7C6CF6AAB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When to Flush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How to Flush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Vertex buffer location: RAM/VRAM/shared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Packaging attributes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Transfer via </a:t>
            </a:r>
            <a:r>
              <a:rPr lang="en-US" sz="2000" i="1">
                <a:latin typeface="+mn-lt"/>
                <a:ea typeface="+mn-ea"/>
              </a:rPr>
              <a:t>staging</a:t>
            </a:r>
            <a:r>
              <a:rPr lang="en-US" sz="2000">
                <a:latin typeface="+mn-lt"/>
                <a:ea typeface="+mn-ea"/>
              </a:rPr>
              <a:t> buffer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</a:rPr>
              <a:t>Access via layout &amp; location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3CF4BD8-40A9-4C37-A75D-72CDD1B72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0" t="27842" r="-2326" b="-8713"/>
          <a:stretch/>
        </p:blipFill>
        <p:spPr>
          <a:xfrm>
            <a:off x="5405862" y="1544275"/>
            <a:ext cx="6019331" cy="37662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20526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613</Words>
  <Application>Microsoft Office PowerPoint</Application>
  <PresentationFormat>Ecrã Panorâmico</PresentationFormat>
  <Paragraphs>167</Paragraphs>
  <Slides>21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31" baseType="lpstr">
      <vt:lpstr>Gill Sans</vt:lpstr>
      <vt:lpstr>Arial</vt:lpstr>
      <vt:lpstr>Calibri</vt:lpstr>
      <vt:lpstr>Calisto MT</vt:lpstr>
      <vt:lpstr>Cambria</vt:lpstr>
      <vt:lpstr>Cambria Math</vt:lpstr>
      <vt:lpstr>Helvetica</vt:lpstr>
      <vt:lpstr>Palatino Linotype</vt:lpstr>
      <vt:lpstr>Palatino Linotype</vt:lpstr>
      <vt:lpstr>Tema do Office</vt:lpstr>
      <vt:lpstr>20 - Review</vt:lpstr>
      <vt:lpstr>1. Projective Rendering</vt:lpstr>
      <vt:lpstr>2. Homogeneous Coords</vt:lpstr>
      <vt:lpstr>3. Quaternions</vt:lpstr>
      <vt:lpstr>4. Rasterization &amp; Blinn-Phong Lighting</vt:lpstr>
      <vt:lpstr>5. Texture Mapping</vt:lpstr>
      <vt:lpstr>6. Pipeline Implementation</vt:lpstr>
      <vt:lpstr>7:  GPU Architecture</vt:lpstr>
      <vt:lpstr>8. Flushing &amp; Buffers</vt:lpstr>
      <vt:lpstr>9. GLSL</vt:lpstr>
      <vt:lpstr>10. Phong Shader</vt:lpstr>
      <vt:lpstr>11. Physics of Light</vt:lpstr>
      <vt:lpstr>11. Colour &amp; Perception</vt:lpstr>
      <vt:lpstr>12. Materials &amp; Scattering</vt:lpstr>
      <vt:lpstr>13. Filtering &amp; Scaling</vt:lpstr>
      <vt:lpstr>14. Raytracing / Intersection</vt:lpstr>
      <vt:lpstr>15. Monte Carlo Sampling</vt:lpstr>
      <vt:lpstr>16. Practical Raytracing</vt:lpstr>
      <vt:lpstr>17. Alternative Rendering Solutions</vt:lpstr>
      <vt:lpstr>18. NPR</vt:lpstr>
      <vt:lpstr>19. Volume Rendering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Rafael Kuffner dos Anjos</dc:creator>
  <cp:lastModifiedBy>Rafael Kuffner dos Anjos</cp:lastModifiedBy>
  <cp:revision>1</cp:revision>
  <dcterms:created xsi:type="dcterms:W3CDTF">2021-09-14T08:44:47Z</dcterms:created>
  <dcterms:modified xsi:type="dcterms:W3CDTF">2021-11-26T11:51:30Z</dcterms:modified>
</cp:coreProperties>
</file>